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6"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9"/>
    <a:srgbClr val="F4F5F7"/>
    <a:srgbClr val="F7F5F9"/>
    <a:srgbClr val="EFECF2"/>
    <a:srgbClr val="E8EBEE"/>
    <a:srgbClr val="F8ECF4"/>
    <a:srgbClr val="FBF6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224"/>
    <p:restoredTop sz="94707"/>
  </p:normalViewPr>
  <p:slideViewPr>
    <p:cSldViewPr snapToGrid="0" snapToObjects="1">
      <p:cViewPr varScale="1">
        <p:scale>
          <a:sx n="220" d="100"/>
          <a:sy n="220" d="100"/>
        </p:scale>
        <p:origin x="61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108C-6A40-978B-C6D06ED1375D}"/>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108C-6A40-978B-C6D06ED1375D}"/>
            </c:ext>
          </c:extLst>
        </c:ser>
        <c:ser>
          <c:idx val="2"/>
          <c:order val="2"/>
          <c:tx>
            <c:strRef>
              <c:f>Sheet1!$D$1</c:f>
              <c:strCache>
                <c:ptCount val="1"/>
                <c:pt idx="0">
                  <c:v>Series 3</c:v>
                </c:pt>
              </c:strCache>
            </c:strRef>
          </c:tx>
          <c:spPr>
            <a:solidFill>
              <a:schemeClr val="accent3"/>
            </a:solidFill>
            <a:ln>
              <a:noFill/>
            </a:ln>
            <a:effectLst>
              <a:outerShdw blurRad="40000" dist="23000" dir="5400000" rotWithShape="0">
                <a:schemeClr val="accent5">
                  <a:lumMod val="40000"/>
                  <a:lumOff val="60000"/>
                  <a:alpha val="35000"/>
                </a:schemeClr>
              </a:outerShdw>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108C-6A40-978B-C6D06ED1375D}"/>
            </c:ext>
          </c:extLst>
        </c:ser>
        <c:dLbls>
          <c:showLegendKey val="0"/>
          <c:showVal val="0"/>
          <c:showCatName val="0"/>
          <c:showSerName val="0"/>
          <c:showPercent val="0"/>
          <c:showBubbleSize val="0"/>
        </c:dLbls>
        <c:gapWidth val="150"/>
        <c:axId val="-2108978992"/>
        <c:axId val="-2108984624"/>
      </c:barChart>
      <c:catAx>
        <c:axId val="-2108978992"/>
        <c:scaling>
          <c:orientation val="minMax"/>
        </c:scaling>
        <c:delete val="0"/>
        <c:axPos val="b"/>
        <c:numFmt formatCode="General" sourceLinked="0"/>
        <c:majorTickMark val="out"/>
        <c:minorTickMark val="none"/>
        <c:tickLblPos val="nextTo"/>
        <c:spPr>
          <a:ln>
            <a:solidFill>
              <a:schemeClr val="bg1">
                <a:lumMod val="85000"/>
              </a:schemeClr>
            </a:solidFill>
          </a:ln>
        </c:spPr>
        <c:txPr>
          <a:bodyPr/>
          <a:lstStyle/>
          <a:p>
            <a:pPr>
              <a:defRPr sz="800" b="0" i="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2108984624"/>
        <c:crosses val="autoZero"/>
        <c:auto val="1"/>
        <c:lblAlgn val="ctr"/>
        <c:lblOffset val="100"/>
        <c:noMultiLvlLbl val="0"/>
      </c:catAx>
      <c:valAx>
        <c:axId val="-2108984624"/>
        <c:scaling>
          <c:orientation val="minMax"/>
        </c:scaling>
        <c:delete val="0"/>
        <c:axPos val="l"/>
        <c:numFmt formatCode="General" sourceLinked="1"/>
        <c:majorTickMark val="out"/>
        <c:minorTickMark val="none"/>
        <c:tickLblPos val="nextTo"/>
        <c:spPr>
          <a:ln>
            <a:solidFill>
              <a:schemeClr val="bg1">
                <a:lumMod val="85000"/>
              </a:schemeClr>
            </a:solidFill>
          </a:ln>
        </c:spPr>
        <c:txPr>
          <a:bodyPr/>
          <a:lstStyle/>
          <a:p>
            <a:pPr>
              <a:defRPr sz="800" b="0" i="0" baseline="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2108978992"/>
        <c:crosses val="autoZero"/>
        <c:crossBetween val="between"/>
      </c:valAx>
      <c:spPr>
        <a:noFill/>
        <a:ln w="25400">
          <a:noFill/>
        </a:ln>
      </c:spPr>
    </c:plotArea>
    <c:legend>
      <c:legendPos val="r"/>
      <c:overlay val="0"/>
      <c:txPr>
        <a:bodyPr/>
        <a:lstStyle/>
        <a:p>
          <a:pPr>
            <a:defRPr sz="900" b="0" i="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stacked"/>
        <c:varyColors val="0"/>
        <c:ser>
          <c:idx val="0"/>
          <c:order val="0"/>
          <c:tx>
            <c:strRef>
              <c:f>Sheet1!$B$1</c:f>
              <c:strCache>
                <c:ptCount val="1"/>
                <c:pt idx="0">
                  <c:v>Option 1</c:v>
                </c:pt>
              </c:strCache>
            </c:strRef>
          </c:tx>
          <c:spPr>
            <a:solidFill>
              <a:schemeClr val="accent1"/>
            </a:solidFill>
            <a:effectLst/>
          </c:spPr>
          <c:invertIfNegative val="0"/>
          <c:dPt>
            <c:idx val="0"/>
            <c:invertIfNegative val="0"/>
            <c:bubble3D val="0"/>
            <c:extLst>
              <c:ext xmlns:c16="http://schemas.microsoft.com/office/drawing/2014/chart" uri="{C3380CC4-5D6E-409C-BE32-E72D297353CC}">
                <c16:uniqueId val="{00000000-490B-4F44-8F55-A9735A62A861}"/>
              </c:ext>
            </c:extLst>
          </c:dPt>
          <c:dPt>
            <c:idx val="1"/>
            <c:invertIfNegative val="0"/>
            <c:bubble3D val="0"/>
            <c:spPr>
              <a:solidFill>
                <a:schemeClr val="accent1"/>
              </a:solidFill>
              <a:effectLst/>
            </c:spPr>
            <c:extLst>
              <c:ext xmlns:c16="http://schemas.microsoft.com/office/drawing/2014/chart" uri="{C3380CC4-5D6E-409C-BE32-E72D297353CC}">
                <c16:uniqueId val="{00000002-490B-4F44-8F55-A9735A62A861}"/>
              </c:ext>
            </c:extLst>
          </c:dPt>
          <c:cat>
            <c:numRef>
              <c:f>Sheet1!$A$2:$A$3</c:f>
              <c:numCache>
                <c:formatCode>General</c:formatCode>
                <c:ptCount val="2"/>
                <c:pt idx="0">
                  <c:v>2015</c:v>
                </c:pt>
                <c:pt idx="1">
                  <c:v>2014</c:v>
                </c:pt>
              </c:numCache>
            </c:numRef>
          </c:cat>
          <c:val>
            <c:numRef>
              <c:f>Sheet1!$B$2:$B$3</c:f>
              <c:numCache>
                <c:formatCode>General</c:formatCode>
                <c:ptCount val="2"/>
                <c:pt idx="0">
                  <c:v>84</c:v>
                </c:pt>
                <c:pt idx="1">
                  <c:v>79</c:v>
                </c:pt>
              </c:numCache>
            </c:numRef>
          </c:val>
          <c:extLst>
            <c:ext xmlns:c16="http://schemas.microsoft.com/office/drawing/2014/chart" uri="{C3380CC4-5D6E-409C-BE32-E72D297353CC}">
              <c16:uniqueId val="{00000003-490B-4F44-8F55-A9735A62A861}"/>
            </c:ext>
          </c:extLst>
        </c:ser>
        <c:ser>
          <c:idx val="1"/>
          <c:order val="1"/>
          <c:tx>
            <c:strRef>
              <c:f>Sheet1!$C$1</c:f>
              <c:strCache>
                <c:ptCount val="1"/>
                <c:pt idx="0">
                  <c:v>Option 2</c:v>
                </c:pt>
              </c:strCache>
            </c:strRef>
          </c:tx>
          <c:spPr>
            <a:solidFill>
              <a:schemeClr val="accent2"/>
            </a:solidFill>
            <a:effectLst/>
          </c:spPr>
          <c:invertIfNegative val="0"/>
          <c:cat>
            <c:numRef>
              <c:f>Sheet1!$A$2:$A$3</c:f>
              <c:numCache>
                <c:formatCode>General</c:formatCode>
                <c:ptCount val="2"/>
                <c:pt idx="0">
                  <c:v>2015</c:v>
                </c:pt>
                <c:pt idx="1">
                  <c:v>2014</c:v>
                </c:pt>
              </c:numCache>
            </c:numRef>
          </c:cat>
          <c:val>
            <c:numRef>
              <c:f>Sheet1!$C$2:$C$3</c:f>
              <c:numCache>
                <c:formatCode>General</c:formatCode>
                <c:ptCount val="2"/>
                <c:pt idx="0">
                  <c:v>44</c:v>
                </c:pt>
                <c:pt idx="1">
                  <c:v>38</c:v>
                </c:pt>
              </c:numCache>
            </c:numRef>
          </c:val>
          <c:extLst>
            <c:ext xmlns:c16="http://schemas.microsoft.com/office/drawing/2014/chart" uri="{C3380CC4-5D6E-409C-BE32-E72D297353CC}">
              <c16:uniqueId val="{00000004-490B-4F44-8F55-A9735A62A861}"/>
            </c:ext>
          </c:extLst>
        </c:ser>
        <c:ser>
          <c:idx val="2"/>
          <c:order val="2"/>
          <c:tx>
            <c:strRef>
              <c:f>Sheet1!$D$1</c:f>
              <c:strCache>
                <c:ptCount val="1"/>
                <c:pt idx="0">
                  <c:v>Option 3</c:v>
                </c:pt>
              </c:strCache>
            </c:strRef>
          </c:tx>
          <c:spPr>
            <a:solidFill>
              <a:schemeClr val="accent3"/>
            </a:solidFill>
            <a:effectLst/>
          </c:spPr>
          <c:invertIfNegative val="0"/>
          <c:cat>
            <c:numRef>
              <c:f>Sheet1!$A$2:$A$3</c:f>
              <c:numCache>
                <c:formatCode>General</c:formatCode>
                <c:ptCount val="2"/>
                <c:pt idx="0">
                  <c:v>2015</c:v>
                </c:pt>
                <c:pt idx="1">
                  <c:v>2014</c:v>
                </c:pt>
              </c:numCache>
            </c:numRef>
          </c:cat>
          <c:val>
            <c:numRef>
              <c:f>Sheet1!$D$2:$D$3</c:f>
              <c:numCache>
                <c:formatCode>General</c:formatCode>
                <c:ptCount val="2"/>
                <c:pt idx="0">
                  <c:v>19</c:v>
                </c:pt>
                <c:pt idx="1">
                  <c:v>15</c:v>
                </c:pt>
              </c:numCache>
            </c:numRef>
          </c:val>
          <c:extLst>
            <c:ext xmlns:c16="http://schemas.microsoft.com/office/drawing/2014/chart" uri="{C3380CC4-5D6E-409C-BE32-E72D297353CC}">
              <c16:uniqueId val="{00000005-490B-4F44-8F55-A9735A62A861}"/>
            </c:ext>
          </c:extLst>
        </c:ser>
        <c:dLbls>
          <c:showLegendKey val="0"/>
          <c:showVal val="0"/>
          <c:showCatName val="0"/>
          <c:showSerName val="0"/>
          <c:showPercent val="0"/>
          <c:showBubbleSize val="0"/>
        </c:dLbls>
        <c:gapWidth val="150"/>
        <c:overlap val="100"/>
        <c:axId val="-2096496096"/>
        <c:axId val="-2126562528"/>
      </c:barChart>
      <c:catAx>
        <c:axId val="-2096496096"/>
        <c:scaling>
          <c:orientation val="minMax"/>
        </c:scaling>
        <c:delete val="0"/>
        <c:axPos val="b"/>
        <c:numFmt formatCode="General" sourceLinked="1"/>
        <c:majorTickMark val="out"/>
        <c:minorTickMark val="none"/>
        <c:tickLblPos val="nextTo"/>
        <c:spPr>
          <a:ln>
            <a:solidFill>
              <a:schemeClr val="bg1">
                <a:lumMod val="85000"/>
              </a:schemeClr>
            </a:solidFill>
          </a:ln>
        </c:spPr>
        <c:txPr>
          <a:bodyPr/>
          <a:lstStyle/>
          <a:p>
            <a:pPr>
              <a:defRPr sz="800" b="0" i="0">
                <a:latin typeface="Open Sans" panose="020B0606030504020204" pitchFamily="34" charset="0"/>
                <a:ea typeface="Open Sans" panose="020B0606030504020204" pitchFamily="34" charset="0"/>
                <a:cs typeface="Open Sans" panose="020B0606030504020204" pitchFamily="34" charset="0"/>
              </a:defRPr>
            </a:pPr>
            <a:endParaRPr lang="en-US"/>
          </a:p>
        </c:txPr>
        <c:crossAx val="-2126562528"/>
        <c:crosses val="autoZero"/>
        <c:auto val="1"/>
        <c:lblAlgn val="ctr"/>
        <c:lblOffset val="100"/>
        <c:noMultiLvlLbl val="0"/>
      </c:catAx>
      <c:valAx>
        <c:axId val="-2126562528"/>
        <c:scaling>
          <c:orientation val="minMax"/>
        </c:scaling>
        <c:delete val="0"/>
        <c:axPos val="l"/>
        <c:majorGridlines>
          <c:spPr>
            <a:ln>
              <a:solidFill>
                <a:schemeClr val="bg1">
                  <a:lumMod val="85000"/>
                </a:schemeClr>
              </a:solidFill>
            </a:ln>
          </c:spPr>
        </c:majorGridlines>
        <c:numFmt formatCode="General" sourceLinked="1"/>
        <c:majorTickMark val="out"/>
        <c:minorTickMark val="none"/>
        <c:tickLblPos val="nextTo"/>
        <c:spPr>
          <a:ln>
            <a:solidFill>
              <a:schemeClr val="bg1">
                <a:lumMod val="85000"/>
              </a:schemeClr>
            </a:solidFill>
          </a:ln>
        </c:spPr>
        <c:txPr>
          <a:bodyPr/>
          <a:lstStyle/>
          <a:p>
            <a:pPr>
              <a:defRPr sz="800" b="0" i="0">
                <a:latin typeface="Open Sans" panose="020B0606030504020204" pitchFamily="34" charset="0"/>
                <a:ea typeface="Open Sans" panose="020B0606030504020204" pitchFamily="34" charset="0"/>
                <a:cs typeface="Open Sans" panose="020B0606030504020204" pitchFamily="34" charset="0"/>
              </a:defRPr>
            </a:pPr>
            <a:endParaRPr lang="en-US"/>
          </a:p>
        </c:txPr>
        <c:crossAx val="-2096496096"/>
        <c:crosses val="autoZero"/>
        <c:crossBetween val="between"/>
      </c:valAx>
      <c:spPr>
        <a:ln>
          <a:noFill/>
        </a:ln>
      </c:spPr>
    </c:plotArea>
    <c:legend>
      <c:legendPos val="r"/>
      <c:overlay val="0"/>
      <c:txPr>
        <a:bodyPr/>
        <a:lstStyle/>
        <a:p>
          <a:pPr>
            <a:defRPr sz="900" b="0" i="0">
              <a:latin typeface="Open Sans" panose="020B0606030504020204" pitchFamily="34" charset="0"/>
              <a:ea typeface="Open Sans" panose="020B0606030504020204" pitchFamily="34" charset="0"/>
              <a:cs typeface="Open Sans" panose="020B0606030504020204" pitchFamily="34" charset="0"/>
            </a:defRPr>
          </a:pPr>
          <a:endParaRPr lang="en-US"/>
        </a:p>
      </c:txPr>
    </c:legend>
    <c:plotVisOnly val="1"/>
    <c:dispBlanksAs val="gap"/>
    <c:showDLblsOverMax val="0"/>
  </c:chart>
  <c:spPr>
    <a:ln>
      <a:noFill/>
    </a:ln>
  </c:spPr>
  <c:txPr>
    <a:bodyPr/>
    <a:lstStyle/>
    <a:p>
      <a:pPr>
        <a:defRPr sz="1000" baseline="0">
          <a:solidFill>
            <a:schemeClr val="tx1">
              <a:lumMod val="65000"/>
              <a:lumOff val="35000"/>
            </a:schemeClr>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effectLst/>
            </c:spPr>
            <c:extLst>
              <c:ext xmlns:c16="http://schemas.microsoft.com/office/drawing/2014/chart" uri="{C3380CC4-5D6E-409C-BE32-E72D297353CC}">
                <c16:uniqueId val="{00000001-CCD4-D446-8B65-172AB07E582E}"/>
              </c:ext>
            </c:extLst>
          </c:dPt>
          <c:dPt>
            <c:idx val="1"/>
            <c:bubble3D val="0"/>
            <c:spPr>
              <a:solidFill>
                <a:schemeClr val="accent2"/>
              </a:solidFill>
              <a:effectLst/>
            </c:spPr>
            <c:extLst>
              <c:ext xmlns:c16="http://schemas.microsoft.com/office/drawing/2014/chart" uri="{C3380CC4-5D6E-409C-BE32-E72D297353CC}">
                <c16:uniqueId val="{00000003-CCD4-D446-8B65-172AB07E582E}"/>
              </c:ext>
            </c:extLst>
          </c:dPt>
          <c:dPt>
            <c:idx val="2"/>
            <c:bubble3D val="0"/>
            <c:spPr>
              <a:solidFill>
                <a:schemeClr val="accent3"/>
              </a:solidFill>
              <a:effectLst/>
            </c:spPr>
            <c:extLst>
              <c:ext xmlns:c16="http://schemas.microsoft.com/office/drawing/2014/chart" uri="{C3380CC4-5D6E-409C-BE32-E72D297353CC}">
                <c16:uniqueId val="{00000005-CCD4-D446-8B65-172AB07E582E}"/>
              </c:ext>
            </c:extLst>
          </c:dPt>
          <c:dPt>
            <c:idx val="3"/>
            <c:bubble3D val="0"/>
            <c:spPr>
              <a:solidFill>
                <a:schemeClr val="accent4"/>
              </a:solidFill>
              <a:ln>
                <a:noFill/>
              </a:ln>
              <a:effectLst/>
            </c:spPr>
            <c:extLst>
              <c:ext xmlns:c16="http://schemas.microsoft.com/office/drawing/2014/chart" uri="{C3380CC4-5D6E-409C-BE32-E72D297353CC}">
                <c16:uniqueId val="{00000007-CCD4-D446-8B65-172AB07E582E}"/>
              </c:ext>
            </c:extLst>
          </c:dPt>
          <c:cat>
            <c:strRef>
              <c:f>Sheet1!$A$2:$A$5</c:f>
              <c:strCache>
                <c:ptCount val="4"/>
                <c:pt idx="0">
                  <c:v>option 1</c:v>
                </c:pt>
                <c:pt idx="1">
                  <c:v>option 2</c:v>
                </c:pt>
                <c:pt idx="2">
                  <c:v>option 3</c:v>
                </c:pt>
                <c:pt idx="3">
                  <c:v>option 4</c:v>
                </c:pt>
              </c:strCache>
            </c:strRef>
          </c:cat>
          <c:val>
            <c:numRef>
              <c:f>Sheet1!$B$2:$B$5</c:f>
              <c:numCache>
                <c:formatCode>General</c:formatCode>
                <c:ptCount val="4"/>
                <c:pt idx="0">
                  <c:v>8.1999999999999993</c:v>
                </c:pt>
                <c:pt idx="1">
                  <c:v>4.2</c:v>
                </c:pt>
                <c:pt idx="2">
                  <c:v>4.2</c:v>
                </c:pt>
                <c:pt idx="3">
                  <c:v>2</c:v>
                </c:pt>
              </c:numCache>
            </c:numRef>
          </c:val>
          <c:extLst>
            <c:ext xmlns:c16="http://schemas.microsoft.com/office/drawing/2014/chart" uri="{C3380CC4-5D6E-409C-BE32-E72D297353CC}">
              <c16:uniqueId val="{00000008-CCD4-D446-8B65-172AB07E582E}"/>
            </c:ext>
          </c:extLst>
        </c:ser>
        <c:dLbls>
          <c:showLegendKey val="0"/>
          <c:showVal val="0"/>
          <c:showCatName val="0"/>
          <c:showSerName val="0"/>
          <c:showPercent val="0"/>
          <c:showBubbleSize val="0"/>
          <c:showLeaderLines val="1"/>
        </c:dLbls>
        <c:firstSliceAng val="0"/>
        <c:holeSize val="70"/>
      </c:doughnutChart>
    </c:plotArea>
    <c:legend>
      <c:legendPos val="r"/>
      <c:layout>
        <c:manualLayout>
          <c:xMode val="edge"/>
          <c:yMode val="edge"/>
          <c:x val="0.7631068599628934"/>
          <c:y val="0.3652079140626156"/>
          <c:w val="0.17484802483338899"/>
          <c:h val="0.2668445254123083"/>
        </c:manualLayout>
      </c:layout>
      <c:overlay val="0"/>
      <c:txPr>
        <a:bodyPr/>
        <a:lstStyle/>
        <a:p>
          <a:pPr>
            <a:defRPr sz="900" b="0" i="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legend>
    <c:plotVisOnly val="1"/>
    <c:dispBlanksAs val="gap"/>
    <c:showDLblsOverMax val="0"/>
  </c:chart>
  <c:txPr>
    <a:bodyPr/>
    <a:lstStyle/>
    <a:p>
      <a:pPr>
        <a:defRPr sz="800">
          <a:solidFill>
            <a:schemeClr val="tx1">
              <a:lumMod val="65000"/>
              <a:lumOff val="35000"/>
            </a:schemeClr>
          </a:solidFill>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A0553A-84B3-8842-8A4C-04A918A18663}" type="datetimeFigureOut">
              <a:rPr lang="en-US" smtClean="0"/>
              <a:t>3/14/19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73FC03-5A46-204E-A3D9-54F0F5E8A1A6}" type="slidenum">
              <a:rPr lang="en-US" smtClean="0"/>
              <a:t>‹#›</a:t>
            </a:fld>
            <a:endParaRPr lang="en-US"/>
          </a:p>
        </p:txBody>
      </p:sp>
    </p:spTree>
    <p:extLst>
      <p:ext uri="{BB962C8B-B14F-4D97-AF65-F5344CB8AC3E}">
        <p14:creationId xmlns:p14="http://schemas.microsoft.com/office/powerpoint/2010/main" val="1573052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Main">
    <p:bg>
      <p:bgPr>
        <a:solidFill>
          <a:srgbClr val="FBF6FA"/>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A63933-7687-7A42-98AA-3CEE7F344E1E}"/>
              </a:ext>
            </a:extLst>
          </p:cNvPr>
          <p:cNvPicPr>
            <a:picLocks noChangeAspect="1"/>
          </p:cNvPicPr>
          <p:nvPr/>
        </p:nvPicPr>
        <p:blipFill>
          <a:blip r:embed="rId2"/>
          <a:stretch>
            <a:fillRect/>
          </a:stretch>
        </p:blipFill>
        <p:spPr>
          <a:xfrm>
            <a:off x="1213882" y="2608125"/>
            <a:ext cx="1547363" cy="1641751"/>
          </a:xfrm>
          <a:prstGeom prst="rect">
            <a:avLst/>
          </a:prstGeom>
        </p:spPr>
      </p:pic>
      <p:sp>
        <p:nvSpPr>
          <p:cNvPr id="4" name="Text Placeholder 13">
            <a:extLst>
              <a:ext uri="{FF2B5EF4-FFF2-40B4-BE49-F238E27FC236}">
                <a16:creationId xmlns:a16="http://schemas.microsoft.com/office/drawing/2014/main" id="{43364D5A-68ED-2448-AE40-C56F72AE1D17}"/>
              </a:ext>
            </a:extLst>
          </p:cNvPr>
          <p:cNvSpPr>
            <a:spLocks noGrp="1"/>
          </p:cNvSpPr>
          <p:nvPr>
            <p:ph type="body" sz="quarter" idx="10" hasCustomPrompt="1"/>
          </p:nvPr>
        </p:nvSpPr>
        <p:spPr>
          <a:xfrm>
            <a:off x="3076503" y="3025921"/>
            <a:ext cx="6020360" cy="428688"/>
          </a:xfrm>
          <a:prstGeom prst="rect">
            <a:avLst/>
          </a:prstGeom>
        </p:spPr>
        <p:txBody>
          <a:bodyPr/>
          <a:lstStyle>
            <a:lvl1pPr marL="0" indent="0" algn="l">
              <a:lnSpc>
                <a:spcPts val="2600"/>
              </a:lnSpc>
              <a:buNone/>
              <a:defRPr sz="2000" b="0" i="0">
                <a:solidFill>
                  <a:schemeClr val="accent4"/>
                </a:solidFill>
                <a:latin typeface="Filson Soft" pitchFamily="2" charset="77"/>
              </a:defRPr>
            </a:lvl1pPr>
          </a:lstStyle>
          <a:p>
            <a:pPr lvl="0"/>
            <a:r>
              <a:rPr lang="en-US" dirty="0"/>
              <a:t>Example Presentation Title</a:t>
            </a:r>
          </a:p>
        </p:txBody>
      </p:sp>
      <p:sp>
        <p:nvSpPr>
          <p:cNvPr id="5" name="Text Placeholder 13">
            <a:extLst>
              <a:ext uri="{FF2B5EF4-FFF2-40B4-BE49-F238E27FC236}">
                <a16:creationId xmlns:a16="http://schemas.microsoft.com/office/drawing/2014/main" id="{A8F45111-EDB7-8346-85E4-86D06E605F8C}"/>
              </a:ext>
            </a:extLst>
          </p:cNvPr>
          <p:cNvSpPr>
            <a:spLocks noGrp="1"/>
          </p:cNvSpPr>
          <p:nvPr>
            <p:ph type="body" sz="quarter" idx="11" hasCustomPrompt="1"/>
          </p:nvPr>
        </p:nvSpPr>
        <p:spPr>
          <a:xfrm>
            <a:off x="3076503" y="3454609"/>
            <a:ext cx="6020360" cy="42869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b="0" i="0">
                <a:solidFill>
                  <a:schemeClr val="accent1"/>
                </a:solidFill>
                <a:latin typeface="Filson Soft" pitchFamily="2" charset="77"/>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Subtitle / Presenter Name / Date</a:t>
            </a:r>
          </a:p>
        </p:txBody>
      </p:sp>
      <p:sp>
        <p:nvSpPr>
          <p:cNvPr id="6" name="TextBox 5">
            <a:extLst>
              <a:ext uri="{FF2B5EF4-FFF2-40B4-BE49-F238E27FC236}">
                <a16:creationId xmlns:a16="http://schemas.microsoft.com/office/drawing/2014/main" id="{5502F5F8-94CF-654C-AB5E-26CD96557976}"/>
              </a:ext>
            </a:extLst>
          </p:cNvPr>
          <p:cNvSpPr txBox="1"/>
          <p:nvPr/>
        </p:nvSpPr>
        <p:spPr>
          <a:xfrm>
            <a:off x="184581" y="6409139"/>
            <a:ext cx="401969" cy="230832"/>
          </a:xfrm>
          <a:prstGeom prst="rect">
            <a:avLst/>
          </a:prstGeom>
          <a:noFill/>
        </p:spPr>
        <p:txBody>
          <a:bodyPr wrap="square" rtlCol="0">
            <a:spAutoFit/>
          </a:bodyPr>
          <a:lstStyle/>
          <a:p>
            <a:pPr algn="ctr"/>
            <a:fld id="{C33A9498-6541-5C4D-B722-9BD2D7FE8BF7}" type="slidenum">
              <a:rPr lang="en-US" sz="900" b="0" i="0">
                <a:solidFill>
                  <a:schemeClr val="tx2"/>
                </a:solidFill>
                <a:latin typeface="Filson Soft" pitchFamily="2" charset="77"/>
                <a:ea typeface="Open Sans" panose="020B0606030504020204" pitchFamily="34" charset="0"/>
                <a:cs typeface="Open Sans" panose="020B0606030504020204" pitchFamily="34" charset="0"/>
              </a:rPr>
              <a:t>‹#›</a:t>
            </a:fld>
            <a:endParaRPr lang="en-US" sz="900" b="0" i="0" dirty="0">
              <a:solidFill>
                <a:schemeClr val="tx2"/>
              </a:solidFill>
              <a:latin typeface="Filson Soft" pitchFamily="2" charset="77"/>
              <a:ea typeface="Open Sans" panose="020B0606030504020204" pitchFamily="34" charset="0"/>
              <a:cs typeface="Open Sans" panose="020B0606030504020204" pitchFamily="34" charset="0"/>
            </a:endParaRPr>
          </a:p>
        </p:txBody>
      </p:sp>
      <p:pic>
        <p:nvPicPr>
          <p:cNvPr id="7" name="Picture 6">
            <a:extLst>
              <a:ext uri="{FF2B5EF4-FFF2-40B4-BE49-F238E27FC236}">
                <a16:creationId xmlns:a16="http://schemas.microsoft.com/office/drawing/2014/main" id="{6697632B-EE05-A14E-9E62-7EA5F23F333F}"/>
              </a:ext>
            </a:extLst>
          </p:cNvPr>
          <p:cNvPicPr>
            <a:picLocks noChangeAspect="1"/>
          </p:cNvPicPr>
          <p:nvPr userDrawn="1"/>
        </p:nvPicPr>
        <p:blipFill>
          <a:blip r:embed="rId2"/>
          <a:stretch>
            <a:fillRect/>
          </a:stretch>
        </p:blipFill>
        <p:spPr>
          <a:xfrm>
            <a:off x="1213882" y="2608125"/>
            <a:ext cx="1547363" cy="1641751"/>
          </a:xfrm>
          <a:prstGeom prst="rect">
            <a:avLst/>
          </a:prstGeom>
        </p:spPr>
      </p:pic>
      <p:sp>
        <p:nvSpPr>
          <p:cNvPr id="8" name="TextBox 7">
            <a:extLst>
              <a:ext uri="{FF2B5EF4-FFF2-40B4-BE49-F238E27FC236}">
                <a16:creationId xmlns:a16="http://schemas.microsoft.com/office/drawing/2014/main" id="{C03BA6B1-50FE-F14C-91FA-BD99DA59459D}"/>
              </a:ext>
            </a:extLst>
          </p:cNvPr>
          <p:cNvSpPr txBox="1"/>
          <p:nvPr userDrawn="1"/>
        </p:nvSpPr>
        <p:spPr>
          <a:xfrm>
            <a:off x="184581" y="6409139"/>
            <a:ext cx="401969" cy="230832"/>
          </a:xfrm>
          <a:prstGeom prst="rect">
            <a:avLst/>
          </a:prstGeom>
          <a:noFill/>
        </p:spPr>
        <p:txBody>
          <a:bodyPr wrap="square" rtlCol="0">
            <a:spAutoFit/>
          </a:bodyPr>
          <a:lstStyle/>
          <a:p>
            <a:pPr algn="ctr"/>
            <a:fld id="{C33A9498-6541-5C4D-B722-9BD2D7FE8BF7}" type="slidenum">
              <a:rPr lang="en-US" sz="900" b="0" i="0">
                <a:solidFill>
                  <a:schemeClr val="tx2"/>
                </a:solidFill>
                <a:latin typeface="Filson Soft" pitchFamily="2" charset="77"/>
                <a:ea typeface="Open Sans" panose="020B0606030504020204" pitchFamily="34" charset="0"/>
                <a:cs typeface="Open Sans" panose="020B0606030504020204" pitchFamily="34" charset="0"/>
              </a:rPr>
              <a:t>‹#›</a:t>
            </a:fld>
            <a:endParaRPr lang="en-US" sz="900" b="0" i="0" dirty="0">
              <a:solidFill>
                <a:schemeClr val="tx2"/>
              </a:solidFill>
              <a:latin typeface="Filson Soft"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5305804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hart Slide">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E248736-3975-7246-9E40-A1F56CABE469}"/>
              </a:ext>
            </a:extLst>
          </p:cNvPr>
          <p:cNvSpPr>
            <a:spLocks noGrp="1"/>
          </p:cNvSpPr>
          <p:nvPr>
            <p:ph type="title"/>
          </p:nvPr>
        </p:nvSpPr>
        <p:spPr>
          <a:xfrm>
            <a:off x="838200" y="529883"/>
            <a:ext cx="10515600" cy="417468"/>
          </a:xfrm>
          <a:prstGeom prst="rect">
            <a:avLst/>
          </a:prstGeom>
        </p:spPr>
        <p:txBody>
          <a:bodyPr/>
          <a:lstStyle>
            <a:lvl1pPr>
              <a:defRPr sz="2000" b="0" i="0">
                <a:solidFill>
                  <a:schemeClr val="accent4"/>
                </a:solidFill>
                <a:latin typeface="Filson Soft" pitchFamily="2" charset="77"/>
              </a:defRPr>
            </a:lvl1pPr>
          </a:lstStyle>
          <a:p>
            <a:r>
              <a:rPr lang="en-US"/>
              <a:t>Click to edit Master title style</a:t>
            </a:r>
            <a:endParaRPr lang="en-US" dirty="0"/>
          </a:p>
        </p:txBody>
      </p:sp>
      <p:sp>
        <p:nvSpPr>
          <p:cNvPr id="6" name="Chart Placeholder 2">
            <a:extLst>
              <a:ext uri="{FF2B5EF4-FFF2-40B4-BE49-F238E27FC236}">
                <a16:creationId xmlns:a16="http://schemas.microsoft.com/office/drawing/2014/main" id="{9CD71919-9A2E-F94B-964E-8D5F1F61D54D}"/>
              </a:ext>
            </a:extLst>
          </p:cNvPr>
          <p:cNvSpPr>
            <a:spLocks noGrp="1"/>
          </p:cNvSpPr>
          <p:nvPr>
            <p:ph type="chart" sz="quarter" idx="10" hasCustomPrompt="1"/>
          </p:nvPr>
        </p:nvSpPr>
        <p:spPr>
          <a:xfrm>
            <a:off x="838201" y="1260389"/>
            <a:ext cx="10515600" cy="4291914"/>
          </a:xfrm>
          <a:prstGeom prst="rect">
            <a:avLst/>
          </a:prstGeom>
        </p:spPr>
        <p:txBody>
          <a:bodyPr tIns="2376000"/>
          <a:lstStyle>
            <a:lvl1pPr marL="0" indent="0" algn="ctr">
              <a:buNone/>
              <a:defRPr sz="900" b="0" i="0">
                <a:solidFill>
                  <a:schemeClr val="accent1"/>
                </a:solidFill>
                <a:latin typeface="Filson Soft" pitchFamily="2" charset="77"/>
              </a:defRPr>
            </a:lvl1pPr>
          </a:lstStyle>
          <a:p>
            <a:r>
              <a:rPr lang="en-US" dirty="0"/>
              <a:t>Click icon to insert a chart</a:t>
            </a:r>
          </a:p>
        </p:txBody>
      </p:sp>
    </p:spTree>
    <p:extLst>
      <p:ext uri="{BB962C8B-B14F-4D97-AF65-F5344CB8AC3E}">
        <p14:creationId xmlns:p14="http://schemas.microsoft.com/office/powerpoint/2010/main" val="12650919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LHS Image 50% with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65529-4C08-C142-BF4B-1F4E401D9278}"/>
              </a:ext>
            </a:extLst>
          </p:cNvPr>
          <p:cNvSpPr>
            <a:spLocks noGrp="1"/>
          </p:cNvSpPr>
          <p:nvPr>
            <p:ph type="title"/>
          </p:nvPr>
        </p:nvSpPr>
        <p:spPr>
          <a:xfrm>
            <a:off x="6898872" y="1278028"/>
            <a:ext cx="4504113" cy="417468"/>
          </a:xfrm>
          <a:prstGeom prst="rect">
            <a:avLst/>
          </a:prstGeom>
        </p:spPr>
        <p:txBody>
          <a:bodyPr/>
          <a:lstStyle>
            <a:lvl1pPr>
              <a:defRPr sz="2000" b="0" i="0">
                <a:solidFill>
                  <a:schemeClr val="accent4"/>
                </a:solidFill>
                <a:latin typeface="Filson Soft" pitchFamily="2" charset="77"/>
              </a:defRPr>
            </a:lvl1pPr>
          </a:lstStyle>
          <a:p>
            <a:r>
              <a:rPr lang="en-US"/>
              <a:t>Click to edit Master title style</a:t>
            </a:r>
            <a:endParaRPr lang="en-US" dirty="0"/>
          </a:p>
        </p:txBody>
      </p:sp>
      <p:sp>
        <p:nvSpPr>
          <p:cNvPr id="15" name="Picture Placeholder 13">
            <a:extLst>
              <a:ext uri="{FF2B5EF4-FFF2-40B4-BE49-F238E27FC236}">
                <a16:creationId xmlns:a16="http://schemas.microsoft.com/office/drawing/2014/main" id="{0296EE2E-B516-094C-BE2E-270A454AE2CF}"/>
              </a:ext>
            </a:extLst>
          </p:cNvPr>
          <p:cNvSpPr>
            <a:spLocks noGrp="1"/>
          </p:cNvSpPr>
          <p:nvPr>
            <p:ph type="pic" sz="quarter" idx="11" hasCustomPrompt="1"/>
          </p:nvPr>
        </p:nvSpPr>
        <p:spPr>
          <a:xfrm>
            <a:off x="0" y="0"/>
            <a:ext cx="6118225" cy="6858000"/>
          </a:xfrm>
          <a:prstGeom prst="rect">
            <a:avLst/>
          </a:prstGeom>
          <a:solidFill>
            <a:schemeClr val="accent3"/>
          </a:solidFill>
        </p:spPr>
        <p:txBody>
          <a:bodyPr tIns="3671999"/>
          <a:lstStyle>
            <a:lvl1pPr marL="0" indent="0" algn="ctr">
              <a:buNone/>
              <a:defRPr sz="1000" b="0" i="0">
                <a:solidFill>
                  <a:schemeClr val="bg1"/>
                </a:solidFill>
                <a:latin typeface="Filson Soft" pitchFamily="2" charset="77"/>
                <a:ea typeface="Open Sans Light" panose="020B0306030504020204" pitchFamily="34" charset="0"/>
                <a:cs typeface="Open Sans Light" panose="020B0306030504020204" pitchFamily="34" charset="0"/>
              </a:defRPr>
            </a:lvl1pPr>
          </a:lstStyle>
          <a:p>
            <a:r>
              <a:rPr lang="en-US" dirty="0"/>
              <a:t>Click icon to add image</a:t>
            </a:r>
          </a:p>
        </p:txBody>
      </p:sp>
      <p:sp>
        <p:nvSpPr>
          <p:cNvPr id="6" name="Text Placeholder 3">
            <a:extLst>
              <a:ext uri="{FF2B5EF4-FFF2-40B4-BE49-F238E27FC236}">
                <a16:creationId xmlns:a16="http://schemas.microsoft.com/office/drawing/2014/main" id="{9FA361E4-B1CC-794C-B7CF-8BDDAF45FCB9}"/>
              </a:ext>
            </a:extLst>
          </p:cNvPr>
          <p:cNvSpPr>
            <a:spLocks noGrp="1"/>
          </p:cNvSpPr>
          <p:nvPr>
            <p:ph type="body" sz="quarter" idx="12"/>
          </p:nvPr>
        </p:nvSpPr>
        <p:spPr>
          <a:xfrm>
            <a:off x="6898871" y="2008533"/>
            <a:ext cx="4504113" cy="3627495"/>
          </a:xfrm>
          <a:prstGeom prst="rect">
            <a:avLst/>
          </a:prstGeom>
        </p:spPr>
        <p:txBody>
          <a:bodyPr/>
          <a:lstStyle>
            <a:lvl1pPr marL="0" indent="0">
              <a:lnSpc>
                <a:spcPct val="130000"/>
              </a:lnSpc>
              <a:buClr>
                <a:schemeClr val="accent2"/>
              </a:buClr>
              <a:buNone/>
              <a:defRPr sz="1200" b="0" i="0">
                <a:latin typeface="Open Sans" panose="020B0606030504020204" pitchFamily="34" charset="0"/>
                <a:ea typeface="Open Sans" panose="020B0606030504020204" pitchFamily="34" charset="0"/>
                <a:cs typeface="Open Sans" panose="020B0606030504020204" pitchFamily="34" charset="0"/>
              </a:defRPr>
            </a:lvl1pPr>
            <a:lvl2pPr marL="457200" indent="0">
              <a:buClr>
                <a:schemeClr val="accent2"/>
              </a:buClr>
              <a:buNone/>
              <a:defRPr sz="1100" b="0" i="0">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Clr>
                <a:schemeClr val="accent2"/>
              </a:buClr>
              <a:buNone/>
              <a:defRPr sz="1050" b="0" i="0">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Clr>
                <a:schemeClr val="accent2"/>
              </a:buClr>
              <a:buNone/>
              <a:defRPr sz="1000" b="0" i="0">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Clr>
                <a:schemeClr val="accent2"/>
              </a:buClr>
              <a:buNone/>
              <a:defRPr sz="10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Edit Master text styles</a:t>
            </a:r>
          </a:p>
        </p:txBody>
      </p:sp>
    </p:spTree>
    <p:extLst>
      <p:ext uri="{BB962C8B-B14F-4D97-AF65-F5344CB8AC3E}">
        <p14:creationId xmlns:p14="http://schemas.microsoft.com/office/powerpoint/2010/main" val="5709006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Full Page Image 100%">
    <p:spTree>
      <p:nvGrpSpPr>
        <p:cNvPr id="1" name=""/>
        <p:cNvGrpSpPr/>
        <p:nvPr/>
      </p:nvGrpSpPr>
      <p:grpSpPr>
        <a:xfrm>
          <a:off x="0" y="0"/>
          <a:ext cx="0" cy="0"/>
          <a:chOff x="0" y="0"/>
          <a:chExt cx="0" cy="0"/>
        </a:xfrm>
      </p:grpSpPr>
      <p:sp>
        <p:nvSpPr>
          <p:cNvPr id="15" name="Picture Placeholder 13">
            <a:extLst>
              <a:ext uri="{FF2B5EF4-FFF2-40B4-BE49-F238E27FC236}">
                <a16:creationId xmlns:a16="http://schemas.microsoft.com/office/drawing/2014/main" id="{0296EE2E-B516-094C-BE2E-270A454AE2CF}"/>
              </a:ext>
            </a:extLst>
          </p:cNvPr>
          <p:cNvSpPr>
            <a:spLocks noGrp="1"/>
          </p:cNvSpPr>
          <p:nvPr>
            <p:ph type="pic" sz="quarter" idx="11" hasCustomPrompt="1"/>
          </p:nvPr>
        </p:nvSpPr>
        <p:spPr>
          <a:xfrm>
            <a:off x="0" y="0"/>
            <a:ext cx="12192000" cy="6858000"/>
          </a:xfrm>
          <a:prstGeom prst="rect">
            <a:avLst/>
          </a:prstGeom>
          <a:solidFill>
            <a:schemeClr val="accent3"/>
          </a:solidFill>
        </p:spPr>
        <p:txBody>
          <a:bodyPr tIns="3671999"/>
          <a:lstStyle>
            <a:lvl1pPr marL="0" indent="0" algn="ctr">
              <a:buNone/>
              <a:defRPr sz="1000" b="0" i="0">
                <a:solidFill>
                  <a:schemeClr val="bg1"/>
                </a:solidFill>
                <a:latin typeface="Filson Soft" pitchFamily="2" charset="77"/>
                <a:ea typeface="Open Sans Light" panose="020B0306030504020204" pitchFamily="34" charset="0"/>
                <a:cs typeface="Open Sans Light" panose="020B0306030504020204" pitchFamily="34" charset="0"/>
              </a:defRPr>
            </a:lvl1pPr>
          </a:lstStyle>
          <a:p>
            <a:r>
              <a:rPr lang="en-US" dirty="0"/>
              <a:t>Click icon to add image</a:t>
            </a:r>
          </a:p>
        </p:txBody>
      </p:sp>
    </p:spTree>
    <p:extLst>
      <p:ext uri="{BB962C8B-B14F-4D97-AF65-F5344CB8AC3E}">
        <p14:creationId xmlns:p14="http://schemas.microsoft.com/office/powerpoint/2010/main" val="24542043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nk Slide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8865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lank Slide Pink 10%">
    <p:bg>
      <p:bgPr>
        <a:solidFill>
          <a:srgbClr val="F8ECF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36522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lank Slide Purple 10%">
    <p:bg>
      <p:bgPr>
        <a:solidFill>
          <a:srgbClr val="EFEC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6499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Blank Slide Grey">
    <p:bg>
      <p:bgPr>
        <a:solidFill>
          <a:srgbClr val="F4F5F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39715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LHS Image 50% with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65529-4C08-C142-BF4B-1F4E401D9278}"/>
              </a:ext>
            </a:extLst>
          </p:cNvPr>
          <p:cNvSpPr>
            <a:spLocks noGrp="1"/>
          </p:cNvSpPr>
          <p:nvPr>
            <p:ph type="title"/>
          </p:nvPr>
        </p:nvSpPr>
        <p:spPr>
          <a:xfrm>
            <a:off x="6898872" y="1278028"/>
            <a:ext cx="4504113" cy="417468"/>
          </a:xfrm>
          <a:prstGeom prst="rect">
            <a:avLst/>
          </a:prstGeom>
        </p:spPr>
        <p:txBody>
          <a:bodyPr/>
          <a:lstStyle>
            <a:lvl1pPr>
              <a:defRPr sz="2000" b="0" i="0">
                <a:solidFill>
                  <a:schemeClr val="accent4"/>
                </a:solidFill>
                <a:latin typeface="Quicksand Medium" pitchFamily="2" charset="77"/>
              </a:defRPr>
            </a:lvl1pPr>
          </a:lstStyle>
          <a:p>
            <a:r>
              <a:rPr lang="en-US"/>
              <a:t>Click to edit Master title style</a:t>
            </a:r>
            <a:endParaRPr lang="en-US" dirty="0"/>
          </a:p>
        </p:txBody>
      </p:sp>
      <p:sp>
        <p:nvSpPr>
          <p:cNvPr id="3" name="Text Placeholder 3">
            <a:extLst>
              <a:ext uri="{FF2B5EF4-FFF2-40B4-BE49-F238E27FC236}">
                <a16:creationId xmlns:a16="http://schemas.microsoft.com/office/drawing/2014/main" id="{06AE1887-9207-CE42-A020-729E9A907C54}"/>
              </a:ext>
            </a:extLst>
          </p:cNvPr>
          <p:cNvSpPr>
            <a:spLocks noGrp="1"/>
          </p:cNvSpPr>
          <p:nvPr>
            <p:ph type="body" sz="quarter" idx="10"/>
          </p:nvPr>
        </p:nvSpPr>
        <p:spPr>
          <a:xfrm>
            <a:off x="6898872" y="2008534"/>
            <a:ext cx="4504113" cy="3627495"/>
          </a:xfrm>
          <a:prstGeom prst="rect">
            <a:avLst/>
          </a:prstGeom>
        </p:spPr>
        <p:txBody>
          <a:bodyPr/>
          <a:lstStyle>
            <a:lvl1pPr>
              <a:lnSpc>
                <a:spcPts val="1500"/>
              </a:lnSpc>
              <a:buClr>
                <a:schemeClr val="accent2"/>
              </a:buClr>
              <a:defRPr sz="1200" b="0" i="0">
                <a:latin typeface="Open Sans" panose="020B0606030504020204" pitchFamily="34" charset="0"/>
                <a:ea typeface="Open Sans" panose="020B0606030504020204" pitchFamily="34" charset="0"/>
                <a:cs typeface="Open Sans" panose="020B0606030504020204" pitchFamily="34" charset="0"/>
              </a:defRPr>
            </a:lvl1pPr>
            <a:lvl2pPr>
              <a:lnSpc>
                <a:spcPts val="1500"/>
              </a:lnSpc>
              <a:buClr>
                <a:schemeClr val="accent2"/>
              </a:buClr>
              <a:defRPr sz="1100" b="0" i="0">
                <a:latin typeface="Open Sans" panose="020B0606030504020204" pitchFamily="34" charset="0"/>
                <a:ea typeface="Open Sans" panose="020B0606030504020204" pitchFamily="34" charset="0"/>
                <a:cs typeface="Open Sans" panose="020B0606030504020204" pitchFamily="34" charset="0"/>
              </a:defRPr>
            </a:lvl2pPr>
            <a:lvl3pPr>
              <a:lnSpc>
                <a:spcPts val="1500"/>
              </a:lnSpc>
              <a:buClr>
                <a:schemeClr val="accent2"/>
              </a:buClr>
              <a:defRPr sz="1050" b="0" i="0">
                <a:latin typeface="Open Sans" panose="020B0606030504020204" pitchFamily="34" charset="0"/>
                <a:ea typeface="Open Sans" panose="020B0606030504020204" pitchFamily="34" charset="0"/>
                <a:cs typeface="Open Sans" panose="020B0606030504020204" pitchFamily="34" charset="0"/>
              </a:defRPr>
            </a:lvl3pPr>
            <a:lvl4pPr>
              <a:lnSpc>
                <a:spcPts val="1500"/>
              </a:lnSpc>
              <a:buClr>
                <a:schemeClr val="accent2"/>
              </a:buClr>
              <a:defRPr sz="1000" b="0" i="0">
                <a:latin typeface="Open Sans" panose="020B0606030504020204" pitchFamily="34" charset="0"/>
                <a:ea typeface="Open Sans" panose="020B0606030504020204" pitchFamily="34" charset="0"/>
                <a:cs typeface="Open Sans" panose="020B0606030504020204" pitchFamily="34" charset="0"/>
              </a:defRPr>
            </a:lvl4pPr>
            <a:lvl5pPr>
              <a:lnSpc>
                <a:spcPts val="1500"/>
              </a:lnSpc>
              <a:buClr>
                <a:schemeClr val="accent2"/>
              </a:buClr>
              <a:defRPr sz="1000" b="0" i="0">
                <a:latin typeface="Open Sans" panose="020B0606030504020204" pitchFamily="34" charset="0"/>
                <a:ea typeface="Open Sans" panose="020B0606030504020204" pitchFamily="34" charset="0"/>
                <a:cs typeface="Open Sans" panose="020B0606030504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Picture Placeholder 13">
            <a:extLst>
              <a:ext uri="{FF2B5EF4-FFF2-40B4-BE49-F238E27FC236}">
                <a16:creationId xmlns:a16="http://schemas.microsoft.com/office/drawing/2014/main" id="{0296EE2E-B516-094C-BE2E-270A454AE2CF}"/>
              </a:ext>
            </a:extLst>
          </p:cNvPr>
          <p:cNvSpPr>
            <a:spLocks noGrp="1"/>
          </p:cNvSpPr>
          <p:nvPr>
            <p:ph type="pic" sz="quarter" idx="11" hasCustomPrompt="1"/>
          </p:nvPr>
        </p:nvSpPr>
        <p:spPr>
          <a:xfrm>
            <a:off x="0" y="0"/>
            <a:ext cx="6118225" cy="6858000"/>
          </a:xfrm>
          <a:prstGeom prst="rect">
            <a:avLst/>
          </a:prstGeom>
          <a:solidFill>
            <a:schemeClr val="accent3"/>
          </a:solidFill>
        </p:spPr>
        <p:txBody>
          <a:bodyPr tIns="3671999"/>
          <a:lstStyle>
            <a:lvl1pPr marL="0" indent="0" algn="ctr">
              <a:buNone/>
              <a:defRPr sz="1000" b="0" i="0">
                <a:solidFill>
                  <a:schemeClr val="bg1"/>
                </a:solidFill>
                <a:latin typeface="Quicksand Medium" pitchFamily="2" charset="77"/>
                <a:ea typeface="Open Sans Light" panose="020B0306030504020204" pitchFamily="34" charset="0"/>
                <a:cs typeface="Open Sans Light" panose="020B0306030504020204" pitchFamily="34" charset="0"/>
              </a:defRPr>
            </a:lvl1pPr>
          </a:lstStyle>
          <a:p>
            <a:r>
              <a:rPr lang="en-US" dirty="0"/>
              <a:t>Click icon to add image</a:t>
            </a:r>
          </a:p>
        </p:txBody>
      </p:sp>
    </p:spTree>
    <p:extLst>
      <p:ext uri="{BB962C8B-B14F-4D97-AF65-F5344CB8AC3E}">
        <p14:creationId xmlns:p14="http://schemas.microsoft.com/office/powerpoint/2010/main" val="17698373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_Title Slide Main">
    <p:bg>
      <p:bgPr>
        <a:solidFill>
          <a:srgbClr val="FBF6FA"/>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A63933-7687-7A42-98AA-3CEE7F344E1E}"/>
              </a:ext>
            </a:extLst>
          </p:cNvPr>
          <p:cNvPicPr>
            <a:picLocks noChangeAspect="1"/>
          </p:cNvPicPr>
          <p:nvPr userDrawn="1"/>
        </p:nvPicPr>
        <p:blipFill>
          <a:blip r:embed="rId2"/>
          <a:stretch>
            <a:fillRect/>
          </a:stretch>
        </p:blipFill>
        <p:spPr>
          <a:xfrm>
            <a:off x="1213882" y="2608125"/>
            <a:ext cx="1547363" cy="1641751"/>
          </a:xfrm>
          <a:prstGeom prst="rect">
            <a:avLst/>
          </a:prstGeom>
        </p:spPr>
      </p:pic>
      <p:sp>
        <p:nvSpPr>
          <p:cNvPr id="4" name="Text Placeholder 13">
            <a:extLst>
              <a:ext uri="{FF2B5EF4-FFF2-40B4-BE49-F238E27FC236}">
                <a16:creationId xmlns:a16="http://schemas.microsoft.com/office/drawing/2014/main" id="{43364D5A-68ED-2448-AE40-C56F72AE1D17}"/>
              </a:ext>
            </a:extLst>
          </p:cNvPr>
          <p:cNvSpPr>
            <a:spLocks noGrp="1"/>
          </p:cNvSpPr>
          <p:nvPr>
            <p:ph type="body" sz="quarter" idx="10" hasCustomPrompt="1"/>
          </p:nvPr>
        </p:nvSpPr>
        <p:spPr>
          <a:xfrm>
            <a:off x="3076503" y="3109049"/>
            <a:ext cx="6020360" cy="428688"/>
          </a:xfrm>
          <a:prstGeom prst="rect">
            <a:avLst/>
          </a:prstGeom>
        </p:spPr>
        <p:txBody>
          <a:bodyPr/>
          <a:lstStyle>
            <a:lvl1pPr marL="0" indent="0" algn="l">
              <a:buNone/>
              <a:defRPr sz="2000" b="0" i="0">
                <a:solidFill>
                  <a:schemeClr val="accent4"/>
                </a:solidFill>
                <a:latin typeface="Quicksand Medium" pitchFamily="2" charset="77"/>
              </a:defRPr>
            </a:lvl1pPr>
          </a:lstStyle>
          <a:p>
            <a:pPr lvl="0"/>
            <a:r>
              <a:rPr lang="en-US" dirty="0"/>
              <a:t>Example Presentation Title</a:t>
            </a:r>
          </a:p>
        </p:txBody>
      </p:sp>
      <p:sp>
        <p:nvSpPr>
          <p:cNvPr id="5" name="Text Placeholder 13">
            <a:extLst>
              <a:ext uri="{FF2B5EF4-FFF2-40B4-BE49-F238E27FC236}">
                <a16:creationId xmlns:a16="http://schemas.microsoft.com/office/drawing/2014/main" id="{A8F45111-EDB7-8346-85E4-86D06E605F8C}"/>
              </a:ext>
            </a:extLst>
          </p:cNvPr>
          <p:cNvSpPr>
            <a:spLocks noGrp="1"/>
          </p:cNvSpPr>
          <p:nvPr>
            <p:ph type="body" sz="quarter" idx="11" hasCustomPrompt="1"/>
          </p:nvPr>
        </p:nvSpPr>
        <p:spPr>
          <a:xfrm>
            <a:off x="3076503" y="3454609"/>
            <a:ext cx="6020360" cy="42869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b="0" i="0">
                <a:solidFill>
                  <a:schemeClr val="accent1"/>
                </a:solidFill>
                <a:latin typeface="Quicksand Medium" pitchFamily="2" charset="77"/>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Subtitle / Presenter Name / Date</a:t>
            </a:r>
          </a:p>
        </p:txBody>
      </p:sp>
      <p:sp>
        <p:nvSpPr>
          <p:cNvPr id="6" name="TextBox 5">
            <a:extLst>
              <a:ext uri="{FF2B5EF4-FFF2-40B4-BE49-F238E27FC236}">
                <a16:creationId xmlns:a16="http://schemas.microsoft.com/office/drawing/2014/main" id="{5502F5F8-94CF-654C-AB5E-26CD96557976}"/>
              </a:ext>
            </a:extLst>
          </p:cNvPr>
          <p:cNvSpPr txBox="1"/>
          <p:nvPr userDrawn="1"/>
        </p:nvSpPr>
        <p:spPr>
          <a:xfrm>
            <a:off x="184581" y="6409139"/>
            <a:ext cx="401969" cy="230832"/>
          </a:xfrm>
          <a:prstGeom prst="rect">
            <a:avLst/>
          </a:prstGeom>
          <a:noFill/>
        </p:spPr>
        <p:txBody>
          <a:bodyPr wrap="square" rtlCol="0">
            <a:spAutoFit/>
          </a:bodyPr>
          <a:lstStyle/>
          <a:p>
            <a:pPr algn="ctr"/>
            <a:fld id="{C33A9498-6541-5C4D-B722-9BD2D7FE8BF7}" type="slidenum">
              <a:rPr lang="en-US" sz="900" b="0" i="0">
                <a:solidFill>
                  <a:schemeClr val="tx2"/>
                </a:solidFill>
                <a:latin typeface="Filson Soft" pitchFamily="2" charset="77"/>
                <a:ea typeface="Open Sans" panose="020B0606030504020204" pitchFamily="34" charset="0"/>
                <a:cs typeface="Open Sans" panose="020B0606030504020204" pitchFamily="34" charset="0"/>
              </a:rPr>
              <a:t>‹#›</a:t>
            </a:fld>
            <a:endParaRPr lang="en-US" sz="900" b="0" i="0" dirty="0">
              <a:solidFill>
                <a:schemeClr val="tx2"/>
              </a:solidFill>
              <a:latin typeface="Filson Soft"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481894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Title Slide 2 Lines">
    <p:bg>
      <p:bgPr>
        <a:solidFill>
          <a:srgbClr val="FBF6FA"/>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A63933-7687-7A42-98AA-3CEE7F344E1E}"/>
              </a:ext>
            </a:extLst>
          </p:cNvPr>
          <p:cNvPicPr>
            <a:picLocks noChangeAspect="1"/>
          </p:cNvPicPr>
          <p:nvPr userDrawn="1"/>
        </p:nvPicPr>
        <p:blipFill>
          <a:blip r:embed="rId2"/>
          <a:stretch>
            <a:fillRect/>
          </a:stretch>
        </p:blipFill>
        <p:spPr>
          <a:xfrm>
            <a:off x="1213882" y="2608125"/>
            <a:ext cx="1547363" cy="1641751"/>
          </a:xfrm>
          <a:prstGeom prst="rect">
            <a:avLst/>
          </a:prstGeom>
        </p:spPr>
      </p:pic>
      <p:sp>
        <p:nvSpPr>
          <p:cNvPr id="4" name="Text Placeholder 13">
            <a:extLst>
              <a:ext uri="{FF2B5EF4-FFF2-40B4-BE49-F238E27FC236}">
                <a16:creationId xmlns:a16="http://schemas.microsoft.com/office/drawing/2014/main" id="{43364D5A-68ED-2448-AE40-C56F72AE1D17}"/>
              </a:ext>
            </a:extLst>
          </p:cNvPr>
          <p:cNvSpPr>
            <a:spLocks noGrp="1"/>
          </p:cNvSpPr>
          <p:nvPr>
            <p:ph type="body" sz="quarter" idx="10" hasCustomPrompt="1"/>
          </p:nvPr>
        </p:nvSpPr>
        <p:spPr>
          <a:xfrm>
            <a:off x="3076503" y="2933829"/>
            <a:ext cx="7901615" cy="743761"/>
          </a:xfrm>
          <a:prstGeom prst="rect">
            <a:avLst/>
          </a:prstGeom>
        </p:spPr>
        <p:txBody>
          <a:bodyPr/>
          <a:lstStyle>
            <a:lvl1pPr marL="0" indent="0" algn="l">
              <a:lnSpc>
                <a:spcPts val="2600"/>
              </a:lnSpc>
              <a:buNone/>
              <a:defRPr sz="2000" b="0" i="0">
                <a:solidFill>
                  <a:schemeClr val="accent4"/>
                </a:solidFill>
                <a:latin typeface="Quicksand Medium" pitchFamily="2" charset="77"/>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Nullam</a:t>
            </a:r>
            <a:r>
              <a:rPr lang="en-US" dirty="0"/>
              <a:t> et fermentum dolor</a:t>
            </a:r>
          </a:p>
        </p:txBody>
      </p:sp>
      <p:sp>
        <p:nvSpPr>
          <p:cNvPr id="6" name="Text Placeholder 13">
            <a:extLst>
              <a:ext uri="{FF2B5EF4-FFF2-40B4-BE49-F238E27FC236}">
                <a16:creationId xmlns:a16="http://schemas.microsoft.com/office/drawing/2014/main" id="{62B7691D-8073-AC4B-B4DF-3460F2314CD5}"/>
              </a:ext>
            </a:extLst>
          </p:cNvPr>
          <p:cNvSpPr>
            <a:spLocks noGrp="1"/>
          </p:cNvSpPr>
          <p:nvPr>
            <p:ph type="body" sz="quarter" idx="11" hasCustomPrompt="1"/>
          </p:nvPr>
        </p:nvSpPr>
        <p:spPr>
          <a:xfrm>
            <a:off x="3076503" y="3677590"/>
            <a:ext cx="4782433" cy="42869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b="0" i="0">
                <a:solidFill>
                  <a:schemeClr val="accent1"/>
                </a:solidFill>
                <a:latin typeface="Quicksand Medium" pitchFamily="2" charset="77"/>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Subtitle / Presenter Name / Date</a:t>
            </a:r>
          </a:p>
        </p:txBody>
      </p:sp>
      <p:sp>
        <p:nvSpPr>
          <p:cNvPr id="7" name="TextBox 6">
            <a:extLst>
              <a:ext uri="{FF2B5EF4-FFF2-40B4-BE49-F238E27FC236}">
                <a16:creationId xmlns:a16="http://schemas.microsoft.com/office/drawing/2014/main" id="{683766F9-1C57-FE4D-B9D2-4950DEC96980}"/>
              </a:ext>
            </a:extLst>
          </p:cNvPr>
          <p:cNvSpPr txBox="1"/>
          <p:nvPr userDrawn="1"/>
        </p:nvSpPr>
        <p:spPr>
          <a:xfrm>
            <a:off x="184581" y="6409139"/>
            <a:ext cx="401969" cy="230832"/>
          </a:xfrm>
          <a:prstGeom prst="rect">
            <a:avLst/>
          </a:prstGeom>
          <a:noFill/>
        </p:spPr>
        <p:txBody>
          <a:bodyPr wrap="square" rtlCol="0">
            <a:spAutoFit/>
          </a:bodyPr>
          <a:lstStyle/>
          <a:p>
            <a:pPr algn="ctr"/>
            <a:fld id="{C33A9498-6541-5C4D-B722-9BD2D7FE8BF7}" type="slidenum">
              <a:rPr lang="en-US" sz="900" b="0" i="0">
                <a:solidFill>
                  <a:schemeClr val="tx2"/>
                </a:solidFill>
                <a:latin typeface="Filson Soft" pitchFamily="2" charset="77"/>
                <a:ea typeface="Open Sans" panose="020B0606030504020204" pitchFamily="34" charset="0"/>
                <a:cs typeface="Open Sans" panose="020B0606030504020204" pitchFamily="34" charset="0"/>
              </a:rPr>
              <a:t>‹#›</a:t>
            </a:fld>
            <a:endParaRPr lang="en-US" sz="900" b="0" i="0" dirty="0">
              <a:solidFill>
                <a:schemeClr val="tx2"/>
              </a:solidFill>
              <a:latin typeface="Filson Soft"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982343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 2 Lines">
    <p:bg>
      <p:bgPr>
        <a:solidFill>
          <a:srgbClr val="FBF6FA"/>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A63933-7687-7A42-98AA-3CEE7F344E1E}"/>
              </a:ext>
            </a:extLst>
          </p:cNvPr>
          <p:cNvPicPr>
            <a:picLocks noChangeAspect="1"/>
          </p:cNvPicPr>
          <p:nvPr/>
        </p:nvPicPr>
        <p:blipFill>
          <a:blip r:embed="rId2"/>
          <a:stretch>
            <a:fillRect/>
          </a:stretch>
        </p:blipFill>
        <p:spPr>
          <a:xfrm>
            <a:off x="1213882" y="2608125"/>
            <a:ext cx="1547363" cy="1641751"/>
          </a:xfrm>
          <a:prstGeom prst="rect">
            <a:avLst/>
          </a:prstGeom>
        </p:spPr>
      </p:pic>
      <p:sp>
        <p:nvSpPr>
          <p:cNvPr id="4" name="Text Placeholder 13">
            <a:extLst>
              <a:ext uri="{FF2B5EF4-FFF2-40B4-BE49-F238E27FC236}">
                <a16:creationId xmlns:a16="http://schemas.microsoft.com/office/drawing/2014/main" id="{43364D5A-68ED-2448-AE40-C56F72AE1D17}"/>
              </a:ext>
            </a:extLst>
          </p:cNvPr>
          <p:cNvSpPr>
            <a:spLocks noGrp="1"/>
          </p:cNvSpPr>
          <p:nvPr>
            <p:ph type="body" sz="quarter" idx="10" hasCustomPrompt="1"/>
          </p:nvPr>
        </p:nvSpPr>
        <p:spPr>
          <a:xfrm>
            <a:off x="3076503" y="2933829"/>
            <a:ext cx="7901615" cy="743761"/>
          </a:xfrm>
          <a:prstGeom prst="rect">
            <a:avLst/>
          </a:prstGeom>
        </p:spPr>
        <p:txBody>
          <a:bodyPr/>
          <a:lstStyle>
            <a:lvl1pPr marL="0" indent="0" algn="l">
              <a:lnSpc>
                <a:spcPts val="2600"/>
              </a:lnSpc>
              <a:buNone/>
              <a:defRPr sz="2000" b="0" i="0">
                <a:solidFill>
                  <a:schemeClr val="accent4"/>
                </a:solidFill>
                <a:latin typeface="Quicksand Medium" pitchFamily="2" charset="77"/>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Nullam</a:t>
            </a:r>
            <a:r>
              <a:rPr lang="en-US" dirty="0"/>
              <a:t> et fermentum dolor</a:t>
            </a:r>
          </a:p>
        </p:txBody>
      </p:sp>
      <p:sp>
        <p:nvSpPr>
          <p:cNvPr id="6" name="Text Placeholder 13">
            <a:extLst>
              <a:ext uri="{FF2B5EF4-FFF2-40B4-BE49-F238E27FC236}">
                <a16:creationId xmlns:a16="http://schemas.microsoft.com/office/drawing/2014/main" id="{62B7691D-8073-AC4B-B4DF-3460F2314CD5}"/>
              </a:ext>
            </a:extLst>
          </p:cNvPr>
          <p:cNvSpPr>
            <a:spLocks noGrp="1"/>
          </p:cNvSpPr>
          <p:nvPr>
            <p:ph type="body" sz="quarter" idx="11" hasCustomPrompt="1"/>
          </p:nvPr>
        </p:nvSpPr>
        <p:spPr>
          <a:xfrm>
            <a:off x="3076503" y="3677590"/>
            <a:ext cx="4782433" cy="42869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b="0" i="0">
                <a:solidFill>
                  <a:schemeClr val="accent1"/>
                </a:solidFill>
                <a:latin typeface="Quicksand Medium" pitchFamily="2" charset="77"/>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Subtitle / Presenter Name / Date</a:t>
            </a:r>
          </a:p>
        </p:txBody>
      </p:sp>
      <p:sp>
        <p:nvSpPr>
          <p:cNvPr id="7" name="TextBox 6">
            <a:extLst>
              <a:ext uri="{FF2B5EF4-FFF2-40B4-BE49-F238E27FC236}">
                <a16:creationId xmlns:a16="http://schemas.microsoft.com/office/drawing/2014/main" id="{683766F9-1C57-FE4D-B9D2-4950DEC96980}"/>
              </a:ext>
            </a:extLst>
          </p:cNvPr>
          <p:cNvSpPr txBox="1"/>
          <p:nvPr/>
        </p:nvSpPr>
        <p:spPr>
          <a:xfrm>
            <a:off x="184581" y="6409139"/>
            <a:ext cx="401969" cy="230832"/>
          </a:xfrm>
          <a:prstGeom prst="rect">
            <a:avLst/>
          </a:prstGeom>
          <a:noFill/>
        </p:spPr>
        <p:txBody>
          <a:bodyPr wrap="square" rtlCol="0">
            <a:spAutoFit/>
          </a:bodyPr>
          <a:lstStyle/>
          <a:p>
            <a:pPr algn="ctr"/>
            <a:fld id="{C33A9498-6541-5C4D-B722-9BD2D7FE8BF7}" type="slidenum">
              <a:rPr lang="en-US" sz="900" b="0" i="0">
                <a:solidFill>
                  <a:schemeClr val="tx2"/>
                </a:solidFill>
                <a:latin typeface="Quicksand Medium" pitchFamily="2" charset="77"/>
                <a:ea typeface="Open Sans" panose="020B0606030504020204" pitchFamily="34" charset="0"/>
                <a:cs typeface="Open Sans" panose="020B0606030504020204" pitchFamily="34" charset="0"/>
              </a:rPr>
              <a:t>‹#›</a:t>
            </a:fld>
            <a:endParaRPr lang="en-US" sz="900" b="0" i="0" dirty="0">
              <a:solidFill>
                <a:schemeClr val="tx2"/>
              </a:solidFill>
              <a:latin typeface="Quicksand Medium" pitchFamily="2" charset="77"/>
              <a:ea typeface="Open Sans" panose="020B0606030504020204" pitchFamily="34" charset="0"/>
              <a:cs typeface="Open Sans" panose="020B0606030504020204" pitchFamily="34" charset="0"/>
            </a:endParaRPr>
          </a:p>
        </p:txBody>
      </p:sp>
      <p:pic>
        <p:nvPicPr>
          <p:cNvPr id="8" name="Picture 7">
            <a:extLst>
              <a:ext uri="{FF2B5EF4-FFF2-40B4-BE49-F238E27FC236}">
                <a16:creationId xmlns:a16="http://schemas.microsoft.com/office/drawing/2014/main" id="{6453612E-0006-1B43-805A-FEFD4A0C836C}"/>
              </a:ext>
            </a:extLst>
          </p:cNvPr>
          <p:cNvPicPr>
            <a:picLocks noChangeAspect="1"/>
          </p:cNvPicPr>
          <p:nvPr userDrawn="1"/>
        </p:nvPicPr>
        <p:blipFill>
          <a:blip r:embed="rId2"/>
          <a:stretch>
            <a:fillRect/>
          </a:stretch>
        </p:blipFill>
        <p:spPr>
          <a:xfrm>
            <a:off x="1213882" y="2608125"/>
            <a:ext cx="1547363" cy="1641751"/>
          </a:xfrm>
          <a:prstGeom prst="rect">
            <a:avLst/>
          </a:prstGeom>
        </p:spPr>
      </p:pic>
      <p:sp>
        <p:nvSpPr>
          <p:cNvPr id="9" name="TextBox 8">
            <a:extLst>
              <a:ext uri="{FF2B5EF4-FFF2-40B4-BE49-F238E27FC236}">
                <a16:creationId xmlns:a16="http://schemas.microsoft.com/office/drawing/2014/main" id="{F64FA97B-12E7-9441-B78D-4BBD380DD3A4}"/>
              </a:ext>
            </a:extLst>
          </p:cNvPr>
          <p:cNvSpPr txBox="1"/>
          <p:nvPr userDrawn="1"/>
        </p:nvSpPr>
        <p:spPr>
          <a:xfrm>
            <a:off x="184581" y="6409139"/>
            <a:ext cx="401969" cy="230832"/>
          </a:xfrm>
          <a:prstGeom prst="rect">
            <a:avLst/>
          </a:prstGeom>
          <a:noFill/>
        </p:spPr>
        <p:txBody>
          <a:bodyPr wrap="square" rtlCol="0">
            <a:spAutoFit/>
          </a:bodyPr>
          <a:lstStyle/>
          <a:p>
            <a:pPr algn="ctr"/>
            <a:fld id="{C33A9498-6541-5C4D-B722-9BD2D7FE8BF7}" type="slidenum">
              <a:rPr lang="en-US" sz="900" b="0" i="0">
                <a:solidFill>
                  <a:schemeClr val="tx2"/>
                </a:solidFill>
                <a:latin typeface="Filson Soft" pitchFamily="2" charset="77"/>
                <a:ea typeface="Open Sans" panose="020B0606030504020204" pitchFamily="34" charset="0"/>
                <a:cs typeface="Open Sans" panose="020B0606030504020204" pitchFamily="34" charset="0"/>
              </a:rPr>
              <a:t>‹#›</a:t>
            </a:fld>
            <a:endParaRPr lang="en-US" sz="900" b="0" i="0" dirty="0">
              <a:solidFill>
                <a:schemeClr val="tx2"/>
              </a:solidFill>
              <a:latin typeface="Filson Soft"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1192759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_Divider Slide Purple">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C58AD99-F1F7-E446-A370-43BA316BFD08}"/>
              </a:ext>
            </a:extLst>
          </p:cNvPr>
          <p:cNvPicPr>
            <a:picLocks noChangeAspect="1"/>
          </p:cNvPicPr>
          <p:nvPr userDrawn="1"/>
        </p:nvPicPr>
        <p:blipFill>
          <a:blip r:embed="rId2"/>
          <a:stretch>
            <a:fillRect/>
          </a:stretch>
        </p:blipFill>
        <p:spPr>
          <a:xfrm>
            <a:off x="230104" y="6362149"/>
            <a:ext cx="311420" cy="324811"/>
          </a:xfrm>
          <a:prstGeom prst="rect">
            <a:avLst/>
          </a:prstGeom>
        </p:spPr>
      </p:pic>
      <p:sp>
        <p:nvSpPr>
          <p:cNvPr id="5" name="TextBox 4">
            <a:extLst>
              <a:ext uri="{FF2B5EF4-FFF2-40B4-BE49-F238E27FC236}">
                <a16:creationId xmlns:a16="http://schemas.microsoft.com/office/drawing/2014/main" id="{E9A61A14-48F4-214F-A4C7-126ADD5F484E}"/>
              </a:ext>
            </a:extLst>
          </p:cNvPr>
          <p:cNvSpPr txBox="1"/>
          <p:nvPr userDrawn="1"/>
        </p:nvSpPr>
        <p:spPr>
          <a:xfrm>
            <a:off x="184581" y="6409139"/>
            <a:ext cx="401969" cy="230832"/>
          </a:xfrm>
          <a:prstGeom prst="rect">
            <a:avLst/>
          </a:prstGeom>
          <a:noFill/>
        </p:spPr>
        <p:txBody>
          <a:bodyPr wrap="square" rtlCol="0">
            <a:spAutoFit/>
          </a:bodyPr>
          <a:lstStyle/>
          <a:p>
            <a:pPr algn="ctr"/>
            <a:fld id="{C33A9498-6541-5C4D-B722-9BD2D7FE8BF7}" type="slidenum">
              <a:rPr lang="en-US" sz="900" b="0" i="0">
                <a:solidFill>
                  <a:schemeClr val="accent1"/>
                </a:solidFill>
                <a:latin typeface="Quicksand Medium" pitchFamily="2" charset="77"/>
                <a:ea typeface="Open Sans" panose="020B0606030504020204" pitchFamily="34" charset="0"/>
                <a:cs typeface="Open Sans" panose="020B0606030504020204" pitchFamily="34" charset="0"/>
              </a:rPr>
              <a:t>‹#›</a:t>
            </a:fld>
            <a:endParaRPr lang="en-US" sz="900" b="0" i="0" dirty="0">
              <a:solidFill>
                <a:schemeClr val="accent1"/>
              </a:solidFill>
              <a:latin typeface="Quicksand Medium" pitchFamily="2" charset="77"/>
              <a:ea typeface="Open Sans" panose="020B0606030504020204" pitchFamily="34" charset="0"/>
              <a:cs typeface="Open Sans" panose="020B0606030504020204" pitchFamily="34" charset="0"/>
            </a:endParaRPr>
          </a:p>
        </p:txBody>
      </p:sp>
      <p:sp>
        <p:nvSpPr>
          <p:cNvPr id="14" name="Text Placeholder 13">
            <a:extLst>
              <a:ext uri="{FF2B5EF4-FFF2-40B4-BE49-F238E27FC236}">
                <a16:creationId xmlns:a16="http://schemas.microsoft.com/office/drawing/2014/main" id="{6C0917D1-0D8B-8D47-9E43-417D417C1535}"/>
              </a:ext>
            </a:extLst>
          </p:cNvPr>
          <p:cNvSpPr>
            <a:spLocks noGrp="1"/>
          </p:cNvSpPr>
          <p:nvPr>
            <p:ph type="body" sz="quarter" idx="10"/>
          </p:nvPr>
        </p:nvSpPr>
        <p:spPr>
          <a:xfrm>
            <a:off x="1725613" y="2776538"/>
            <a:ext cx="8740775" cy="633927"/>
          </a:xfrm>
          <a:prstGeom prst="rect">
            <a:avLst/>
          </a:prstGeom>
        </p:spPr>
        <p:txBody>
          <a:bodyPr/>
          <a:lstStyle>
            <a:lvl1pPr marL="0" indent="0" algn="ctr">
              <a:buNone/>
              <a:defRPr sz="3600" b="0" i="0">
                <a:solidFill>
                  <a:schemeClr val="bg1"/>
                </a:solidFill>
                <a:latin typeface="Quicksand Medium" pitchFamily="2" charset="77"/>
              </a:defRPr>
            </a:lvl1pPr>
          </a:lstStyle>
          <a:p>
            <a:pPr lvl="0"/>
            <a:r>
              <a:rPr lang="en-US"/>
              <a:t>Edit Master text styles</a:t>
            </a:r>
          </a:p>
        </p:txBody>
      </p:sp>
      <p:sp>
        <p:nvSpPr>
          <p:cNvPr id="18" name="Text Placeholder 17">
            <a:extLst>
              <a:ext uri="{FF2B5EF4-FFF2-40B4-BE49-F238E27FC236}">
                <a16:creationId xmlns:a16="http://schemas.microsoft.com/office/drawing/2014/main" id="{D1B9A611-7FBC-F441-8F39-84272DF2D55C}"/>
              </a:ext>
            </a:extLst>
          </p:cNvPr>
          <p:cNvSpPr>
            <a:spLocks noGrp="1"/>
          </p:cNvSpPr>
          <p:nvPr>
            <p:ph type="body" sz="quarter" idx="11"/>
          </p:nvPr>
        </p:nvSpPr>
        <p:spPr>
          <a:xfrm>
            <a:off x="1725613" y="3410465"/>
            <a:ext cx="8740775" cy="387350"/>
          </a:xfrm>
          <a:prstGeom prst="rect">
            <a:avLst/>
          </a:prstGeom>
        </p:spPr>
        <p:txBody>
          <a:bodyPr/>
          <a:lstStyle>
            <a:lvl1pPr marL="0" indent="0" algn="ctr">
              <a:buNone/>
              <a:defRPr sz="1200" b="0" i="0">
                <a:solidFill>
                  <a:schemeClr val="bg1"/>
                </a:solidFill>
                <a:latin typeface="Quicksand Medium" pitchFamily="2" charset="77"/>
              </a:defRPr>
            </a:lvl1pPr>
          </a:lstStyle>
          <a:p>
            <a:pPr lvl="0"/>
            <a:r>
              <a:rPr lang="en-US"/>
              <a:t>Edit Master text styles</a:t>
            </a:r>
          </a:p>
        </p:txBody>
      </p:sp>
    </p:spTree>
    <p:extLst>
      <p:ext uri="{BB962C8B-B14F-4D97-AF65-F5344CB8AC3E}">
        <p14:creationId xmlns:p14="http://schemas.microsoft.com/office/powerpoint/2010/main" val="25110404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_Divider Slide Pink">
    <p:bg>
      <p:bgPr>
        <a:solidFill>
          <a:schemeClr val="accent2"/>
        </a:solidFill>
        <a:effectLst/>
      </p:bgPr>
    </p:bg>
    <p:spTree>
      <p:nvGrpSpPr>
        <p:cNvPr id="1" name=""/>
        <p:cNvGrpSpPr/>
        <p:nvPr/>
      </p:nvGrpSpPr>
      <p:grpSpPr>
        <a:xfrm>
          <a:off x="0" y="0"/>
          <a:ext cx="0" cy="0"/>
          <a:chOff x="0" y="0"/>
          <a:chExt cx="0" cy="0"/>
        </a:xfrm>
      </p:grpSpPr>
      <p:sp>
        <p:nvSpPr>
          <p:cNvPr id="8" name="Text Placeholder 13">
            <a:extLst>
              <a:ext uri="{FF2B5EF4-FFF2-40B4-BE49-F238E27FC236}">
                <a16:creationId xmlns:a16="http://schemas.microsoft.com/office/drawing/2014/main" id="{87BBC18A-00E6-5A4B-844D-E04FB6A5A8DD}"/>
              </a:ext>
            </a:extLst>
          </p:cNvPr>
          <p:cNvSpPr>
            <a:spLocks noGrp="1"/>
          </p:cNvSpPr>
          <p:nvPr>
            <p:ph type="body" sz="quarter" idx="10"/>
          </p:nvPr>
        </p:nvSpPr>
        <p:spPr>
          <a:xfrm>
            <a:off x="1725613" y="2776538"/>
            <a:ext cx="8740775" cy="633927"/>
          </a:xfrm>
          <a:prstGeom prst="rect">
            <a:avLst/>
          </a:prstGeom>
        </p:spPr>
        <p:txBody>
          <a:bodyPr/>
          <a:lstStyle>
            <a:lvl1pPr marL="0" indent="0" algn="ctr">
              <a:buNone/>
              <a:defRPr sz="3600" b="0" i="0">
                <a:solidFill>
                  <a:schemeClr val="bg1"/>
                </a:solidFill>
                <a:latin typeface="Quicksand Medium" pitchFamily="2" charset="77"/>
              </a:defRPr>
            </a:lvl1pPr>
          </a:lstStyle>
          <a:p>
            <a:pPr lvl="0"/>
            <a:r>
              <a:rPr lang="en-US"/>
              <a:t>Edit Master text styles</a:t>
            </a:r>
          </a:p>
        </p:txBody>
      </p:sp>
      <p:sp>
        <p:nvSpPr>
          <p:cNvPr id="9" name="Text Placeholder 17">
            <a:extLst>
              <a:ext uri="{FF2B5EF4-FFF2-40B4-BE49-F238E27FC236}">
                <a16:creationId xmlns:a16="http://schemas.microsoft.com/office/drawing/2014/main" id="{6508B47B-1EB8-3345-9170-C7C8A82D070D}"/>
              </a:ext>
            </a:extLst>
          </p:cNvPr>
          <p:cNvSpPr>
            <a:spLocks noGrp="1"/>
          </p:cNvSpPr>
          <p:nvPr>
            <p:ph type="body" sz="quarter" idx="11"/>
          </p:nvPr>
        </p:nvSpPr>
        <p:spPr>
          <a:xfrm>
            <a:off x="1725613" y="3410465"/>
            <a:ext cx="8740775" cy="387350"/>
          </a:xfrm>
          <a:prstGeom prst="rect">
            <a:avLst/>
          </a:prstGeom>
        </p:spPr>
        <p:txBody>
          <a:bodyPr/>
          <a:lstStyle>
            <a:lvl1pPr marL="0" indent="0" algn="ctr">
              <a:buNone/>
              <a:defRPr sz="1200" b="0" i="0">
                <a:solidFill>
                  <a:schemeClr val="bg1"/>
                </a:solidFill>
                <a:latin typeface="Quicksand Medium" pitchFamily="2" charset="77"/>
              </a:defRPr>
            </a:lvl1pPr>
          </a:lstStyle>
          <a:p>
            <a:pPr lvl="0"/>
            <a:r>
              <a:rPr lang="en-US"/>
              <a:t>Edit Master text styles</a:t>
            </a:r>
          </a:p>
        </p:txBody>
      </p:sp>
      <p:pic>
        <p:nvPicPr>
          <p:cNvPr id="10" name="Picture 9">
            <a:extLst>
              <a:ext uri="{FF2B5EF4-FFF2-40B4-BE49-F238E27FC236}">
                <a16:creationId xmlns:a16="http://schemas.microsoft.com/office/drawing/2014/main" id="{B9375EB6-3B7F-1147-8348-3F2468EEBDA4}"/>
              </a:ext>
            </a:extLst>
          </p:cNvPr>
          <p:cNvPicPr>
            <a:picLocks noChangeAspect="1"/>
          </p:cNvPicPr>
          <p:nvPr userDrawn="1"/>
        </p:nvPicPr>
        <p:blipFill>
          <a:blip r:embed="rId2"/>
          <a:stretch>
            <a:fillRect/>
          </a:stretch>
        </p:blipFill>
        <p:spPr>
          <a:xfrm>
            <a:off x="230104" y="6362149"/>
            <a:ext cx="311420" cy="324811"/>
          </a:xfrm>
          <a:prstGeom prst="rect">
            <a:avLst/>
          </a:prstGeom>
        </p:spPr>
      </p:pic>
      <p:sp>
        <p:nvSpPr>
          <p:cNvPr id="11" name="TextBox 10">
            <a:extLst>
              <a:ext uri="{FF2B5EF4-FFF2-40B4-BE49-F238E27FC236}">
                <a16:creationId xmlns:a16="http://schemas.microsoft.com/office/drawing/2014/main" id="{EE06A626-9C45-7A4F-B8E4-80A11F19779E}"/>
              </a:ext>
            </a:extLst>
          </p:cNvPr>
          <p:cNvSpPr txBox="1"/>
          <p:nvPr userDrawn="1"/>
        </p:nvSpPr>
        <p:spPr>
          <a:xfrm>
            <a:off x="184581" y="6409139"/>
            <a:ext cx="401969" cy="230832"/>
          </a:xfrm>
          <a:prstGeom prst="rect">
            <a:avLst/>
          </a:prstGeom>
          <a:noFill/>
        </p:spPr>
        <p:txBody>
          <a:bodyPr wrap="square" rtlCol="0">
            <a:spAutoFit/>
          </a:bodyPr>
          <a:lstStyle/>
          <a:p>
            <a:pPr algn="ctr"/>
            <a:fld id="{C33A9498-6541-5C4D-B722-9BD2D7FE8BF7}" type="slidenum">
              <a:rPr lang="en-US" sz="900" b="0" i="0">
                <a:solidFill>
                  <a:schemeClr val="accent2"/>
                </a:solidFill>
                <a:latin typeface="Quicksand Medium" pitchFamily="2" charset="77"/>
                <a:ea typeface="Open Sans" panose="020B0606030504020204" pitchFamily="34" charset="0"/>
                <a:cs typeface="Open Sans" panose="020B0606030504020204" pitchFamily="34" charset="0"/>
              </a:rPr>
              <a:t>‹#›</a:t>
            </a:fld>
            <a:endParaRPr lang="en-US" sz="900" b="0" i="0" dirty="0">
              <a:solidFill>
                <a:schemeClr val="accent2"/>
              </a:solidFill>
              <a:latin typeface="Quicksand Medium"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0810208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Divider Slide Mint">
    <p:bg>
      <p:bgPr>
        <a:solidFill>
          <a:schemeClr val="accent3"/>
        </a:solidFill>
        <a:effectLst/>
      </p:bgPr>
    </p:bg>
    <p:spTree>
      <p:nvGrpSpPr>
        <p:cNvPr id="1" name=""/>
        <p:cNvGrpSpPr/>
        <p:nvPr/>
      </p:nvGrpSpPr>
      <p:grpSpPr>
        <a:xfrm>
          <a:off x="0" y="0"/>
          <a:ext cx="0" cy="0"/>
          <a:chOff x="0" y="0"/>
          <a:chExt cx="0" cy="0"/>
        </a:xfrm>
      </p:grpSpPr>
      <p:sp>
        <p:nvSpPr>
          <p:cNvPr id="10" name="Text Placeholder 13">
            <a:extLst>
              <a:ext uri="{FF2B5EF4-FFF2-40B4-BE49-F238E27FC236}">
                <a16:creationId xmlns:a16="http://schemas.microsoft.com/office/drawing/2014/main" id="{662FCC0B-F00A-164D-BC37-EAFAB0224648}"/>
              </a:ext>
            </a:extLst>
          </p:cNvPr>
          <p:cNvSpPr>
            <a:spLocks noGrp="1"/>
          </p:cNvSpPr>
          <p:nvPr>
            <p:ph type="body" sz="quarter" idx="10"/>
          </p:nvPr>
        </p:nvSpPr>
        <p:spPr>
          <a:xfrm>
            <a:off x="1725613" y="2776538"/>
            <a:ext cx="8740775" cy="633927"/>
          </a:xfrm>
          <a:prstGeom prst="rect">
            <a:avLst/>
          </a:prstGeom>
        </p:spPr>
        <p:txBody>
          <a:bodyPr/>
          <a:lstStyle>
            <a:lvl1pPr marL="0" indent="0" algn="ctr">
              <a:buNone/>
              <a:defRPr sz="3600" b="0" i="0">
                <a:solidFill>
                  <a:schemeClr val="bg1"/>
                </a:solidFill>
                <a:latin typeface="Quicksand Medium" pitchFamily="2" charset="77"/>
              </a:defRPr>
            </a:lvl1pPr>
          </a:lstStyle>
          <a:p>
            <a:pPr lvl="0"/>
            <a:r>
              <a:rPr lang="en-US"/>
              <a:t>Edit Master text styles</a:t>
            </a:r>
          </a:p>
        </p:txBody>
      </p:sp>
      <p:sp>
        <p:nvSpPr>
          <p:cNvPr id="11" name="Text Placeholder 17">
            <a:extLst>
              <a:ext uri="{FF2B5EF4-FFF2-40B4-BE49-F238E27FC236}">
                <a16:creationId xmlns:a16="http://schemas.microsoft.com/office/drawing/2014/main" id="{3D859688-D220-B341-A221-378A064B89E0}"/>
              </a:ext>
            </a:extLst>
          </p:cNvPr>
          <p:cNvSpPr>
            <a:spLocks noGrp="1"/>
          </p:cNvSpPr>
          <p:nvPr>
            <p:ph type="body" sz="quarter" idx="11"/>
          </p:nvPr>
        </p:nvSpPr>
        <p:spPr>
          <a:xfrm>
            <a:off x="1725613" y="3410465"/>
            <a:ext cx="8740775" cy="387350"/>
          </a:xfrm>
          <a:prstGeom prst="rect">
            <a:avLst/>
          </a:prstGeom>
        </p:spPr>
        <p:txBody>
          <a:bodyPr/>
          <a:lstStyle>
            <a:lvl1pPr marL="0" indent="0" algn="ctr">
              <a:buNone/>
              <a:defRPr sz="1200" b="0" i="0">
                <a:solidFill>
                  <a:schemeClr val="bg1"/>
                </a:solidFill>
                <a:latin typeface="Quicksand Medium" pitchFamily="2" charset="77"/>
              </a:defRPr>
            </a:lvl1pPr>
          </a:lstStyle>
          <a:p>
            <a:pPr lvl="0"/>
            <a:r>
              <a:rPr lang="en-US"/>
              <a:t>Edit Master text styles</a:t>
            </a:r>
          </a:p>
        </p:txBody>
      </p:sp>
      <p:pic>
        <p:nvPicPr>
          <p:cNvPr id="12" name="Picture 11">
            <a:extLst>
              <a:ext uri="{FF2B5EF4-FFF2-40B4-BE49-F238E27FC236}">
                <a16:creationId xmlns:a16="http://schemas.microsoft.com/office/drawing/2014/main" id="{A7D54F4F-75A6-C645-ADB3-F79AF0C28EE4}"/>
              </a:ext>
            </a:extLst>
          </p:cNvPr>
          <p:cNvPicPr>
            <a:picLocks noChangeAspect="1"/>
          </p:cNvPicPr>
          <p:nvPr userDrawn="1"/>
        </p:nvPicPr>
        <p:blipFill>
          <a:blip r:embed="rId2"/>
          <a:stretch>
            <a:fillRect/>
          </a:stretch>
        </p:blipFill>
        <p:spPr>
          <a:xfrm>
            <a:off x="230104" y="6362149"/>
            <a:ext cx="311420" cy="324811"/>
          </a:xfrm>
          <a:prstGeom prst="rect">
            <a:avLst/>
          </a:prstGeom>
        </p:spPr>
      </p:pic>
      <p:sp>
        <p:nvSpPr>
          <p:cNvPr id="13" name="TextBox 12">
            <a:extLst>
              <a:ext uri="{FF2B5EF4-FFF2-40B4-BE49-F238E27FC236}">
                <a16:creationId xmlns:a16="http://schemas.microsoft.com/office/drawing/2014/main" id="{625B6A72-CA28-9049-AC4C-02A5FADC2044}"/>
              </a:ext>
            </a:extLst>
          </p:cNvPr>
          <p:cNvSpPr txBox="1"/>
          <p:nvPr userDrawn="1"/>
        </p:nvSpPr>
        <p:spPr>
          <a:xfrm>
            <a:off x="184581" y="6409139"/>
            <a:ext cx="401969" cy="230832"/>
          </a:xfrm>
          <a:prstGeom prst="rect">
            <a:avLst/>
          </a:prstGeom>
          <a:noFill/>
        </p:spPr>
        <p:txBody>
          <a:bodyPr wrap="square" rtlCol="0">
            <a:spAutoFit/>
          </a:bodyPr>
          <a:lstStyle/>
          <a:p>
            <a:pPr algn="ctr"/>
            <a:fld id="{C33A9498-6541-5C4D-B722-9BD2D7FE8BF7}" type="slidenum">
              <a:rPr lang="en-US" sz="900" b="0" i="0">
                <a:solidFill>
                  <a:schemeClr val="accent3"/>
                </a:solidFill>
                <a:latin typeface="Quicksand Medium" pitchFamily="2" charset="77"/>
                <a:ea typeface="Open Sans" panose="020B0606030504020204" pitchFamily="34" charset="0"/>
                <a:cs typeface="Open Sans" panose="020B0606030504020204" pitchFamily="34" charset="0"/>
              </a:rPr>
              <a:t>‹#›</a:t>
            </a:fld>
            <a:endParaRPr lang="en-US" sz="900" b="0" i="0" dirty="0">
              <a:solidFill>
                <a:schemeClr val="accent3"/>
              </a:solidFill>
              <a:latin typeface="Quicksand Medium"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3622436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onten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858DB-18F1-9E44-A95F-A6592383AF9B}"/>
              </a:ext>
            </a:extLst>
          </p:cNvPr>
          <p:cNvSpPr>
            <a:spLocks noGrp="1"/>
          </p:cNvSpPr>
          <p:nvPr>
            <p:ph type="title"/>
          </p:nvPr>
        </p:nvSpPr>
        <p:spPr>
          <a:xfrm>
            <a:off x="838200" y="529883"/>
            <a:ext cx="10515600" cy="417468"/>
          </a:xfrm>
          <a:prstGeom prst="rect">
            <a:avLst/>
          </a:prstGeom>
        </p:spPr>
        <p:txBody>
          <a:bodyPr/>
          <a:lstStyle>
            <a:lvl1pPr>
              <a:defRPr sz="2000" b="0" i="0">
                <a:solidFill>
                  <a:schemeClr val="accent4"/>
                </a:solidFill>
                <a:latin typeface="Quicksand Medium" pitchFamily="2" charset="77"/>
              </a:defRPr>
            </a:lvl1pPr>
          </a:lstStyle>
          <a:p>
            <a:r>
              <a:rPr lang="en-US"/>
              <a:t>Click to edit Master title style</a:t>
            </a:r>
            <a:endParaRPr lang="en-US" dirty="0"/>
          </a:p>
        </p:txBody>
      </p:sp>
      <p:sp>
        <p:nvSpPr>
          <p:cNvPr id="5" name="Text Placeholder 3">
            <a:extLst>
              <a:ext uri="{FF2B5EF4-FFF2-40B4-BE49-F238E27FC236}">
                <a16:creationId xmlns:a16="http://schemas.microsoft.com/office/drawing/2014/main" id="{B8BCEAAC-8197-B443-B688-2B49A72B190A}"/>
              </a:ext>
            </a:extLst>
          </p:cNvPr>
          <p:cNvSpPr>
            <a:spLocks noGrp="1"/>
          </p:cNvSpPr>
          <p:nvPr>
            <p:ph type="body" sz="quarter" idx="10"/>
          </p:nvPr>
        </p:nvSpPr>
        <p:spPr>
          <a:xfrm>
            <a:off x="838200" y="1260389"/>
            <a:ext cx="10515600" cy="4291914"/>
          </a:xfrm>
          <a:prstGeom prst="rect">
            <a:avLst/>
          </a:prstGeom>
        </p:spPr>
        <p:txBody>
          <a:bodyPr/>
          <a:lstStyle>
            <a:lvl1pPr marL="0" indent="0">
              <a:lnSpc>
                <a:spcPts val="1500"/>
              </a:lnSpc>
              <a:buClr>
                <a:schemeClr val="accent2"/>
              </a:buClr>
              <a:buNone/>
              <a:defRPr sz="1200" b="0" i="0">
                <a:latin typeface="Open Sans" panose="020B0606030504020204" pitchFamily="34" charset="0"/>
                <a:ea typeface="Open Sans" panose="020B0606030504020204" pitchFamily="34" charset="0"/>
                <a:cs typeface="Open Sans" panose="020B0606030504020204" pitchFamily="34" charset="0"/>
              </a:defRPr>
            </a:lvl1pPr>
            <a:lvl2pPr marL="457200" indent="0">
              <a:buClr>
                <a:schemeClr val="accent2"/>
              </a:buClr>
              <a:buNone/>
              <a:defRPr sz="1100" b="0" i="0">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Clr>
                <a:schemeClr val="accent2"/>
              </a:buClr>
              <a:buNone/>
              <a:defRPr sz="1050" b="0" i="0">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Clr>
                <a:schemeClr val="accent2"/>
              </a:buClr>
              <a:buNone/>
              <a:defRPr sz="1000" b="0" i="0">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Clr>
                <a:schemeClr val="accent2"/>
              </a:buClr>
              <a:buNone/>
              <a:defRPr sz="10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Edit Master text styles</a:t>
            </a:r>
          </a:p>
        </p:txBody>
      </p:sp>
    </p:spTree>
    <p:extLst>
      <p:ext uri="{BB962C8B-B14F-4D97-AF65-F5344CB8AC3E}">
        <p14:creationId xmlns:p14="http://schemas.microsoft.com/office/powerpoint/2010/main" val="18178057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ontent Slide with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858DB-18F1-9E44-A95F-A6592383AF9B}"/>
              </a:ext>
            </a:extLst>
          </p:cNvPr>
          <p:cNvSpPr>
            <a:spLocks noGrp="1"/>
          </p:cNvSpPr>
          <p:nvPr>
            <p:ph type="title"/>
          </p:nvPr>
        </p:nvSpPr>
        <p:spPr>
          <a:xfrm>
            <a:off x="838200" y="529883"/>
            <a:ext cx="10515600" cy="417468"/>
          </a:xfrm>
          <a:prstGeom prst="rect">
            <a:avLst/>
          </a:prstGeom>
        </p:spPr>
        <p:txBody>
          <a:bodyPr/>
          <a:lstStyle>
            <a:lvl1pPr>
              <a:defRPr sz="2000" b="0" i="0">
                <a:solidFill>
                  <a:schemeClr val="accent4"/>
                </a:solidFill>
                <a:latin typeface="Quicksand Medium" pitchFamily="2" charset="77"/>
              </a:defRPr>
            </a:lvl1pPr>
          </a:lstStyle>
          <a:p>
            <a:r>
              <a:rPr lang="en-US"/>
              <a:t>Click to edit Master title style</a:t>
            </a:r>
            <a:endParaRPr lang="en-US" dirty="0"/>
          </a:p>
        </p:txBody>
      </p:sp>
      <p:sp>
        <p:nvSpPr>
          <p:cNvPr id="5" name="Text Placeholder 3">
            <a:extLst>
              <a:ext uri="{FF2B5EF4-FFF2-40B4-BE49-F238E27FC236}">
                <a16:creationId xmlns:a16="http://schemas.microsoft.com/office/drawing/2014/main" id="{B8BCEAAC-8197-B443-B688-2B49A72B190A}"/>
              </a:ext>
            </a:extLst>
          </p:cNvPr>
          <p:cNvSpPr>
            <a:spLocks noGrp="1"/>
          </p:cNvSpPr>
          <p:nvPr>
            <p:ph type="body" sz="quarter" idx="10"/>
          </p:nvPr>
        </p:nvSpPr>
        <p:spPr>
          <a:xfrm>
            <a:off x="838200" y="1260389"/>
            <a:ext cx="10515600" cy="4291914"/>
          </a:xfrm>
          <a:prstGeom prst="rect">
            <a:avLst/>
          </a:prstGeom>
        </p:spPr>
        <p:txBody>
          <a:bodyPr/>
          <a:lstStyle>
            <a:lvl1pPr marL="0" indent="0">
              <a:lnSpc>
                <a:spcPts val="1500"/>
              </a:lnSpc>
              <a:buClr>
                <a:schemeClr val="accent2"/>
              </a:buClr>
              <a:buNone/>
              <a:defRPr sz="1200" b="0" i="0">
                <a:latin typeface="Open Sans" panose="020B0606030504020204" pitchFamily="34" charset="0"/>
                <a:ea typeface="Open Sans" panose="020B0606030504020204" pitchFamily="34" charset="0"/>
                <a:cs typeface="Open Sans" panose="020B0606030504020204" pitchFamily="34" charset="0"/>
              </a:defRPr>
            </a:lvl1pPr>
            <a:lvl2pPr marL="457200" indent="0">
              <a:buClr>
                <a:schemeClr val="accent2"/>
              </a:buClr>
              <a:buNone/>
              <a:defRPr sz="1100" b="0" i="0">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Clr>
                <a:schemeClr val="accent2"/>
              </a:buClr>
              <a:buNone/>
              <a:defRPr sz="1050" b="0" i="0">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Clr>
                <a:schemeClr val="accent2"/>
              </a:buClr>
              <a:buNone/>
              <a:defRPr sz="1000" b="0" i="0">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Clr>
                <a:schemeClr val="accent2"/>
              </a:buClr>
              <a:buNone/>
              <a:defRPr sz="10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Edit Master text styles</a:t>
            </a:r>
          </a:p>
        </p:txBody>
      </p:sp>
      <p:sp>
        <p:nvSpPr>
          <p:cNvPr id="4" name="Text Placeholder 5">
            <a:extLst>
              <a:ext uri="{FF2B5EF4-FFF2-40B4-BE49-F238E27FC236}">
                <a16:creationId xmlns:a16="http://schemas.microsoft.com/office/drawing/2014/main" id="{8A79FB91-7CD0-4949-B4A8-8E131A36DEA1}"/>
              </a:ext>
            </a:extLst>
          </p:cNvPr>
          <p:cNvSpPr>
            <a:spLocks noGrp="1"/>
          </p:cNvSpPr>
          <p:nvPr>
            <p:ph type="body" sz="quarter" idx="11" hasCustomPrompt="1"/>
          </p:nvPr>
        </p:nvSpPr>
        <p:spPr>
          <a:xfrm>
            <a:off x="838200" y="857122"/>
            <a:ext cx="10515600" cy="312737"/>
          </a:xfrm>
          <a:prstGeom prst="rect">
            <a:avLst/>
          </a:prstGeom>
        </p:spPr>
        <p:txBody>
          <a:bodyPr/>
          <a:lstStyle>
            <a:lvl1pPr marL="0" indent="0">
              <a:buNone/>
              <a:defRPr sz="1200" b="0" i="0">
                <a:solidFill>
                  <a:schemeClr val="accent1"/>
                </a:solidFill>
                <a:latin typeface="Quicksand Medium" pitchFamily="2" charset="77"/>
              </a:defRPr>
            </a:lvl1pPr>
            <a:lvl2pPr>
              <a:defRPr sz="1200" b="0" i="0">
                <a:latin typeface="Filson Soft" pitchFamily="2" charset="77"/>
              </a:defRPr>
            </a:lvl2pPr>
            <a:lvl3pPr>
              <a:defRPr sz="1100" b="0" i="0">
                <a:latin typeface="Filson Soft" pitchFamily="2" charset="77"/>
              </a:defRPr>
            </a:lvl3pPr>
            <a:lvl4pPr>
              <a:defRPr sz="1050" b="0" i="0">
                <a:latin typeface="Filson Soft" pitchFamily="2" charset="77"/>
              </a:defRPr>
            </a:lvl4pPr>
            <a:lvl5pPr>
              <a:defRPr sz="1050" b="0" i="0">
                <a:latin typeface="Filson Soft" pitchFamily="2" charset="77"/>
              </a:defRPr>
            </a:lvl5pPr>
          </a:lstStyle>
          <a:p>
            <a:pPr lvl="0"/>
            <a:r>
              <a:rPr lang="en-US" dirty="0"/>
              <a:t>Click to edit subtitle</a:t>
            </a:r>
          </a:p>
        </p:txBody>
      </p:sp>
    </p:spTree>
    <p:extLst>
      <p:ext uri="{BB962C8B-B14F-4D97-AF65-F5344CB8AC3E}">
        <p14:creationId xmlns:p14="http://schemas.microsoft.com/office/powerpoint/2010/main" val="11951047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ontent Slide with Bulle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858DB-18F1-9E44-A95F-A6592383AF9B}"/>
              </a:ext>
            </a:extLst>
          </p:cNvPr>
          <p:cNvSpPr>
            <a:spLocks noGrp="1"/>
          </p:cNvSpPr>
          <p:nvPr>
            <p:ph type="title"/>
          </p:nvPr>
        </p:nvSpPr>
        <p:spPr>
          <a:xfrm>
            <a:off x="838200" y="529883"/>
            <a:ext cx="10515600" cy="417468"/>
          </a:xfrm>
          <a:prstGeom prst="rect">
            <a:avLst/>
          </a:prstGeom>
        </p:spPr>
        <p:txBody>
          <a:bodyPr/>
          <a:lstStyle>
            <a:lvl1pPr>
              <a:defRPr sz="2000" b="0" i="0">
                <a:solidFill>
                  <a:schemeClr val="accent4"/>
                </a:solidFill>
                <a:latin typeface="Quicksand Medium" pitchFamily="2" charset="77"/>
              </a:defRPr>
            </a:lvl1pPr>
          </a:lstStyle>
          <a:p>
            <a:r>
              <a:rPr lang="en-US"/>
              <a:t>Click to edit Master title style</a:t>
            </a:r>
            <a:endParaRPr lang="en-US" dirty="0"/>
          </a:p>
        </p:txBody>
      </p:sp>
      <p:sp>
        <p:nvSpPr>
          <p:cNvPr id="5" name="Text Placeholder 3">
            <a:extLst>
              <a:ext uri="{FF2B5EF4-FFF2-40B4-BE49-F238E27FC236}">
                <a16:creationId xmlns:a16="http://schemas.microsoft.com/office/drawing/2014/main" id="{B8BCEAAC-8197-B443-B688-2B49A72B190A}"/>
              </a:ext>
            </a:extLst>
          </p:cNvPr>
          <p:cNvSpPr>
            <a:spLocks noGrp="1"/>
          </p:cNvSpPr>
          <p:nvPr>
            <p:ph type="body" sz="quarter" idx="10"/>
          </p:nvPr>
        </p:nvSpPr>
        <p:spPr>
          <a:xfrm>
            <a:off x="838200" y="1260389"/>
            <a:ext cx="10515600" cy="4291914"/>
          </a:xfrm>
          <a:prstGeom prst="rect">
            <a:avLst/>
          </a:prstGeom>
        </p:spPr>
        <p:txBody>
          <a:bodyPr/>
          <a:lstStyle>
            <a:lvl1pPr>
              <a:lnSpc>
                <a:spcPts val="1500"/>
              </a:lnSpc>
              <a:buClr>
                <a:schemeClr val="accent2"/>
              </a:buClr>
              <a:defRPr sz="1200" b="0" i="0">
                <a:latin typeface="Open Sans" panose="020B0606030504020204" pitchFamily="34" charset="0"/>
                <a:ea typeface="Open Sans" panose="020B0606030504020204" pitchFamily="34" charset="0"/>
                <a:cs typeface="Open Sans" panose="020B0606030504020204" pitchFamily="34" charset="0"/>
              </a:defRPr>
            </a:lvl1pPr>
            <a:lvl2pPr>
              <a:lnSpc>
                <a:spcPts val="1500"/>
              </a:lnSpc>
              <a:buClr>
                <a:schemeClr val="accent2"/>
              </a:buClr>
              <a:defRPr sz="1100" b="0" i="0">
                <a:latin typeface="Open Sans" panose="020B0606030504020204" pitchFamily="34" charset="0"/>
                <a:ea typeface="Open Sans" panose="020B0606030504020204" pitchFamily="34" charset="0"/>
                <a:cs typeface="Open Sans" panose="020B0606030504020204" pitchFamily="34" charset="0"/>
              </a:defRPr>
            </a:lvl2pPr>
            <a:lvl3pPr>
              <a:lnSpc>
                <a:spcPts val="1500"/>
              </a:lnSpc>
              <a:buClr>
                <a:schemeClr val="accent2"/>
              </a:buClr>
              <a:defRPr sz="1050" b="0" i="0">
                <a:latin typeface="Open Sans" panose="020B0606030504020204" pitchFamily="34" charset="0"/>
                <a:ea typeface="Open Sans" panose="020B0606030504020204" pitchFamily="34" charset="0"/>
                <a:cs typeface="Open Sans" panose="020B0606030504020204" pitchFamily="34" charset="0"/>
              </a:defRPr>
            </a:lvl3pPr>
            <a:lvl4pPr>
              <a:lnSpc>
                <a:spcPts val="1500"/>
              </a:lnSpc>
              <a:buClr>
                <a:schemeClr val="accent2"/>
              </a:buClr>
              <a:defRPr sz="1000" b="0" i="0">
                <a:latin typeface="Open Sans" panose="020B0606030504020204" pitchFamily="34" charset="0"/>
                <a:ea typeface="Open Sans" panose="020B0606030504020204" pitchFamily="34" charset="0"/>
                <a:cs typeface="Open Sans" panose="020B0606030504020204" pitchFamily="34" charset="0"/>
              </a:defRPr>
            </a:lvl4pPr>
            <a:lvl5pPr>
              <a:lnSpc>
                <a:spcPts val="1500"/>
              </a:lnSpc>
              <a:buClr>
                <a:schemeClr val="accent2"/>
              </a:buClr>
              <a:defRPr sz="1000" b="0" i="0">
                <a:latin typeface="Open Sans" panose="020B0606030504020204" pitchFamily="34" charset="0"/>
                <a:ea typeface="Open Sans" panose="020B0606030504020204" pitchFamily="34" charset="0"/>
                <a:cs typeface="Open Sans" panose="020B0606030504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342453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ontent Slide with Bullets &amp;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858DB-18F1-9E44-A95F-A6592383AF9B}"/>
              </a:ext>
            </a:extLst>
          </p:cNvPr>
          <p:cNvSpPr>
            <a:spLocks noGrp="1"/>
          </p:cNvSpPr>
          <p:nvPr>
            <p:ph type="title"/>
          </p:nvPr>
        </p:nvSpPr>
        <p:spPr>
          <a:xfrm>
            <a:off x="838200" y="529883"/>
            <a:ext cx="10515600" cy="417468"/>
          </a:xfrm>
          <a:prstGeom prst="rect">
            <a:avLst/>
          </a:prstGeom>
        </p:spPr>
        <p:txBody>
          <a:bodyPr/>
          <a:lstStyle>
            <a:lvl1pPr>
              <a:defRPr sz="2000" b="0" i="0">
                <a:solidFill>
                  <a:schemeClr val="accent4"/>
                </a:solidFill>
                <a:latin typeface="Quicksand Medium" pitchFamily="2" charset="77"/>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DBAC03E9-94D7-1C4C-A103-D214738AA0C0}"/>
              </a:ext>
            </a:extLst>
          </p:cNvPr>
          <p:cNvSpPr>
            <a:spLocks noGrp="1"/>
          </p:cNvSpPr>
          <p:nvPr>
            <p:ph type="body" sz="quarter" idx="10"/>
          </p:nvPr>
        </p:nvSpPr>
        <p:spPr>
          <a:xfrm>
            <a:off x="838200" y="1260389"/>
            <a:ext cx="10515600" cy="4291914"/>
          </a:xfrm>
          <a:prstGeom prst="rect">
            <a:avLst/>
          </a:prstGeom>
        </p:spPr>
        <p:txBody>
          <a:bodyPr/>
          <a:lstStyle>
            <a:lvl1pPr>
              <a:lnSpc>
                <a:spcPts val="1500"/>
              </a:lnSpc>
              <a:buClr>
                <a:schemeClr val="accent2"/>
              </a:buClr>
              <a:defRPr sz="1200" b="0" i="0">
                <a:latin typeface="Open Sans" panose="020B0606030504020204" pitchFamily="34" charset="0"/>
                <a:ea typeface="Open Sans" panose="020B0606030504020204" pitchFamily="34" charset="0"/>
                <a:cs typeface="Open Sans" panose="020B0606030504020204" pitchFamily="34" charset="0"/>
              </a:defRPr>
            </a:lvl1pPr>
            <a:lvl2pPr>
              <a:lnSpc>
                <a:spcPts val="1500"/>
              </a:lnSpc>
              <a:buClr>
                <a:schemeClr val="accent2"/>
              </a:buClr>
              <a:defRPr sz="1100" b="0" i="0">
                <a:latin typeface="Open Sans" panose="020B0606030504020204" pitchFamily="34" charset="0"/>
                <a:ea typeface="Open Sans" panose="020B0606030504020204" pitchFamily="34" charset="0"/>
                <a:cs typeface="Open Sans" panose="020B0606030504020204" pitchFamily="34" charset="0"/>
              </a:defRPr>
            </a:lvl2pPr>
            <a:lvl3pPr>
              <a:lnSpc>
                <a:spcPts val="1500"/>
              </a:lnSpc>
              <a:buClr>
                <a:schemeClr val="accent2"/>
              </a:buClr>
              <a:defRPr sz="1050" b="0" i="0">
                <a:latin typeface="Open Sans" panose="020B0606030504020204" pitchFamily="34" charset="0"/>
                <a:ea typeface="Open Sans" panose="020B0606030504020204" pitchFamily="34" charset="0"/>
                <a:cs typeface="Open Sans" panose="020B0606030504020204" pitchFamily="34" charset="0"/>
              </a:defRPr>
            </a:lvl3pPr>
            <a:lvl4pPr>
              <a:lnSpc>
                <a:spcPts val="1500"/>
              </a:lnSpc>
              <a:buClr>
                <a:schemeClr val="accent2"/>
              </a:buClr>
              <a:defRPr sz="1000" b="0" i="0">
                <a:latin typeface="Open Sans" panose="020B0606030504020204" pitchFamily="34" charset="0"/>
                <a:ea typeface="Open Sans" panose="020B0606030504020204" pitchFamily="34" charset="0"/>
                <a:cs typeface="Open Sans" panose="020B0606030504020204" pitchFamily="34" charset="0"/>
              </a:defRPr>
            </a:lvl4pPr>
            <a:lvl5pPr>
              <a:lnSpc>
                <a:spcPts val="1500"/>
              </a:lnSpc>
              <a:buClr>
                <a:schemeClr val="accent2"/>
              </a:buClr>
              <a:defRPr sz="1000" b="0" i="0">
                <a:latin typeface="Open Sans" panose="020B0606030504020204" pitchFamily="34" charset="0"/>
                <a:ea typeface="Open Sans" panose="020B0606030504020204" pitchFamily="34" charset="0"/>
                <a:cs typeface="Open Sans" panose="020B0606030504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a:extLst>
              <a:ext uri="{FF2B5EF4-FFF2-40B4-BE49-F238E27FC236}">
                <a16:creationId xmlns:a16="http://schemas.microsoft.com/office/drawing/2014/main" id="{B00D0AA9-BE74-6242-8028-27E05773232F}"/>
              </a:ext>
            </a:extLst>
          </p:cNvPr>
          <p:cNvSpPr>
            <a:spLocks noGrp="1"/>
          </p:cNvSpPr>
          <p:nvPr>
            <p:ph type="body" sz="quarter" idx="11" hasCustomPrompt="1"/>
          </p:nvPr>
        </p:nvSpPr>
        <p:spPr>
          <a:xfrm>
            <a:off x="838200" y="857122"/>
            <a:ext cx="10515600" cy="312737"/>
          </a:xfrm>
          <a:prstGeom prst="rect">
            <a:avLst/>
          </a:prstGeom>
        </p:spPr>
        <p:txBody>
          <a:bodyPr/>
          <a:lstStyle>
            <a:lvl1pPr marL="0" indent="0">
              <a:buNone/>
              <a:defRPr sz="1200" b="0" i="0">
                <a:solidFill>
                  <a:schemeClr val="accent1"/>
                </a:solidFill>
                <a:latin typeface="Quicksand Medium" pitchFamily="2" charset="77"/>
              </a:defRPr>
            </a:lvl1pPr>
            <a:lvl2pPr>
              <a:defRPr sz="1200" b="0" i="0">
                <a:latin typeface="Filson Soft" pitchFamily="2" charset="77"/>
              </a:defRPr>
            </a:lvl2pPr>
            <a:lvl3pPr>
              <a:defRPr sz="1100" b="0" i="0">
                <a:latin typeface="Filson Soft" pitchFamily="2" charset="77"/>
              </a:defRPr>
            </a:lvl3pPr>
            <a:lvl4pPr>
              <a:defRPr sz="1050" b="0" i="0">
                <a:latin typeface="Filson Soft" pitchFamily="2" charset="77"/>
              </a:defRPr>
            </a:lvl4pPr>
            <a:lvl5pPr>
              <a:defRPr sz="1050" b="0" i="0">
                <a:latin typeface="Filson Soft" pitchFamily="2" charset="77"/>
              </a:defRPr>
            </a:lvl5pPr>
          </a:lstStyle>
          <a:p>
            <a:pPr lvl="0"/>
            <a:r>
              <a:rPr lang="en-US" dirty="0"/>
              <a:t>Click to edit subtitle</a:t>
            </a:r>
          </a:p>
        </p:txBody>
      </p:sp>
    </p:spTree>
    <p:extLst>
      <p:ext uri="{BB962C8B-B14F-4D97-AF65-F5344CB8AC3E}">
        <p14:creationId xmlns:p14="http://schemas.microsoft.com/office/powerpoint/2010/main" val="40155416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hart Slide">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E248736-3975-7246-9E40-A1F56CABE469}"/>
              </a:ext>
            </a:extLst>
          </p:cNvPr>
          <p:cNvSpPr>
            <a:spLocks noGrp="1"/>
          </p:cNvSpPr>
          <p:nvPr>
            <p:ph type="title"/>
          </p:nvPr>
        </p:nvSpPr>
        <p:spPr>
          <a:xfrm>
            <a:off x="838200" y="529883"/>
            <a:ext cx="10515600" cy="417468"/>
          </a:xfrm>
          <a:prstGeom prst="rect">
            <a:avLst/>
          </a:prstGeom>
        </p:spPr>
        <p:txBody>
          <a:bodyPr/>
          <a:lstStyle>
            <a:lvl1pPr>
              <a:defRPr sz="2000" b="0" i="0">
                <a:solidFill>
                  <a:schemeClr val="accent4"/>
                </a:solidFill>
                <a:latin typeface="Quicksand Medium" pitchFamily="2" charset="77"/>
              </a:defRPr>
            </a:lvl1pPr>
          </a:lstStyle>
          <a:p>
            <a:r>
              <a:rPr lang="en-US"/>
              <a:t>Click to edit Master title style</a:t>
            </a:r>
            <a:endParaRPr lang="en-US" dirty="0"/>
          </a:p>
        </p:txBody>
      </p:sp>
      <p:sp>
        <p:nvSpPr>
          <p:cNvPr id="6" name="Chart Placeholder 2">
            <a:extLst>
              <a:ext uri="{FF2B5EF4-FFF2-40B4-BE49-F238E27FC236}">
                <a16:creationId xmlns:a16="http://schemas.microsoft.com/office/drawing/2014/main" id="{9CD71919-9A2E-F94B-964E-8D5F1F61D54D}"/>
              </a:ext>
            </a:extLst>
          </p:cNvPr>
          <p:cNvSpPr>
            <a:spLocks noGrp="1"/>
          </p:cNvSpPr>
          <p:nvPr>
            <p:ph type="chart" sz="quarter" idx="10" hasCustomPrompt="1"/>
          </p:nvPr>
        </p:nvSpPr>
        <p:spPr>
          <a:xfrm>
            <a:off x="838201" y="1260389"/>
            <a:ext cx="10515600" cy="4291914"/>
          </a:xfrm>
          <a:prstGeom prst="rect">
            <a:avLst/>
          </a:prstGeom>
        </p:spPr>
        <p:txBody>
          <a:bodyPr tIns="2376000"/>
          <a:lstStyle>
            <a:lvl1pPr marL="0" indent="0" algn="ctr">
              <a:buNone/>
              <a:defRPr sz="1000" b="0" i="0">
                <a:latin typeface="Filson Soft Book" pitchFamily="2" charset="77"/>
              </a:defRPr>
            </a:lvl1pPr>
          </a:lstStyle>
          <a:p>
            <a:r>
              <a:rPr lang="en-US" dirty="0"/>
              <a:t>Click icon to insert a chart</a:t>
            </a:r>
          </a:p>
        </p:txBody>
      </p:sp>
    </p:spTree>
    <p:extLst>
      <p:ext uri="{BB962C8B-B14F-4D97-AF65-F5344CB8AC3E}">
        <p14:creationId xmlns:p14="http://schemas.microsoft.com/office/powerpoint/2010/main" val="31100845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Full Page Image 100%">
    <p:spTree>
      <p:nvGrpSpPr>
        <p:cNvPr id="1" name=""/>
        <p:cNvGrpSpPr/>
        <p:nvPr/>
      </p:nvGrpSpPr>
      <p:grpSpPr>
        <a:xfrm>
          <a:off x="0" y="0"/>
          <a:ext cx="0" cy="0"/>
          <a:chOff x="0" y="0"/>
          <a:chExt cx="0" cy="0"/>
        </a:xfrm>
      </p:grpSpPr>
      <p:sp>
        <p:nvSpPr>
          <p:cNvPr id="15" name="Picture Placeholder 13">
            <a:extLst>
              <a:ext uri="{FF2B5EF4-FFF2-40B4-BE49-F238E27FC236}">
                <a16:creationId xmlns:a16="http://schemas.microsoft.com/office/drawing/2014/main" id="{0296EE2E-B516-094C-BE2E-270A454AE2CF}"/>
              </a:ext>
            </a:extLst>
          </p:cNvPr>
          <p:cNvSpPr>
            <a:spLocks noGrp="1"/>
          </p:cNvSpPr>
          <p:nvPr>
            <p:ph type="pic" sz="quarter" idx="11" hasCustomPrompt="1"/>
          </p:nvPr>
        </p:nvSpPr>
        <p:spPr>
          <a:xfrm>
            <a:off x="0" y="0"/>
            <a:ext cx="12192000" cy="6858000"/>
          </a:xfrm>
          <a:prstGeom prst="rect">
            <a:avLst/>
          </a:prstGeom>
          <a:solidFill>
            <a:schemeClr val="accent3"/>
          </a:solidFill>
        </p:spPr>
        <p:txBody>
          <a:bodyPr tIns="3671999"/>
          <a:lstStyle>
            <a:lvl1pPr marL="0" indent="0" algn="ctr">
              <a:buNone/>
              <a:defRPr sz="1000" b="0" i="0">
                <a:solidFill>
                  <a:schemeClr val="bg1"/>
                </a:solidFill>
                <a:latin typeface="Quicksand Medium" pitchFamily="2" charset="77"/>
                <a:ea typeface="Open Sans Light" panose="020B0306030504020204" pitchFamily="34" charset="0"/>
                <a:cs typeface="Open Sans Light" panose="020B0306030504020204" pitchFamily="34" charset="0"/>
              </a:defRPr>
            </a:lvl1pPr>
          </a:lstStyle>
          <a:p>
            <a:r>
              <a:rPr lang="en-US" dirty="0"/>
              <a:t>Click icon to add image</a:t>
            </a:r>
          </a:p>
        </p:txBody>
      </p:sp>
    </p:spTree>
    <p:extLst>
      <p:ext uri="{BB962C8B-B14F-4D97-AF65-F5344CB8AC3E}">
        <p14:creationId xmlns:p14="http://schemas.microsoft.com/office/powerpoint/2010/main" val="35132219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Blank Slide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08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Divider Slide Purple">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C58AD99-F1F7-E446-A370-43BA316BFD08}"/>
              </a:ext>
            </a:extLst>
          </p:cNvPr>
          <p:cNvPicPr>
            <a:picLocks noChangeAspect="1"/>
          </p:cNvPicPr>
          <p:nvPr/>
        </p:nvPicPr>
        <p:blipFill>
          <a:blip r:embed="rId2"/>
          <a:stretch>
            <a:fillRect/>
          </a:stretch>
        </p:blipFill>
        <p:spPr>
          <a:xfrm>
            <a:off x="230104" y="6362149"/>
            <a:ext cx="311420" cy="324811"/>
          </a:xfrm>
          <a:prstGeom prst="rect">
            <a:avLst/>
          </a:prstGeom>
        </p:spPr>
      </p:pic>
      <p:sp>
        <p:nvSpPr>
          <p:cNvPr id="5" name="TextBox 4">
            <a:extLst>
              <a:ext uri="{FF2B5EF4-FFF2-40B4-BE49-F238E27FC236}">
                <a16:creationId xmlns:a16="http://schemas.microsoft.com/office/drawing/2014/main" id="{E9A61A14-48F4-214F-A4C7-126ADD5F484E}"/>
              </a:ext>
            </a:extLst>
          </p:cNvPr>
          <p:cNvSpPr txBox="1"/>
          <p:nvPr/>
        </p:nvSpPr>
        <p:spPr>
          <a:xfrm>
            <a:off x="184581" y="6409139"/>
            <a:ext cx="401969" cy="230832"/>
          </a:xfrm>
          <a:prstGeom prst="rect">
            <a:avLst/>
          </a:prstGeom>
          <a:noFill/>
        </p:spPr>
        <p:txBody>
          <a:bodyPr wrap="square" rtlCol="0">
            <a:spAutoFit/>
          </a:bodyPr>
          <a:lstStyle/>
          <a:p>
            <a:pPr algn="ctr"/>
            <a:fld id="{C33A9498-6541-5C4D-B722-9BD2D7FE8BF7}" type="slidenum">
              <a:rPr lang="en-US" sz="900" b="0" i="0">
                <a:solidFill>
                  <a:schemeClr val="accent1"/>
                </a:solidFill>
                <a:latin typeface="Filson Soft" pitchFamily="2" charset="77"/>
                <a:ea typeface="Open Sans" panose="020B0606030504020204" pitchFamily="34" charset="0"/>
                <a:cs typeface="Open Sans" panose="020B0606030504020204" pitchFamily="34" charset="0"/>
              </a:rPr>
              <a:t>‹#›</a:t>
            </a:fld>
            <a:endParaRPr lang="en-US" sz="900" b="0" i="0" dirty="0">
              <a:solidFill>
                <a:schemeClr val="accent1"/>
              </a:solidFill>
              <a:latin typeface="Filson Soft" pitchFamily="2" charset="77"/>
              <a:ea typeface="Open Sans" panose="020B0606030504020204" pitchFamily="34" charset="0"/>
              <a:cs typeface="Open Sans" panose="020B0606030504020204" pitchFamily="34" charset="0"/>
            </a:endParaRPr>
          </a:p>
        </p:txBody>
      </p:sp>
      <p:sp>
        <p:nvSpPr>
          <p:cNvPr id="14" name="Text Placeholder 13">
            <a:extLst>
              <a:ext uri="{FF2B5EF4-FFF2-40B4-BE49-F238E27FC236}">
                <a16:creationId xmlns:a16="http://schemas.microsoft.com/office/drawing/2014/main" id="{6C0917D1-0D8B-8D47-9E43-417D417C1535}"/>
              </a:ext>
            </a:extLst>
          </p:cNvPr>
          <p:cNvSpPr>
            <a:spLocks noGrp="1"/>
          </p:cNvSpPr>
          <p:nvPr>
            <p:ph type="body" sz="quarter" idx="10"/>
          </p:nvPr>
        </p:nvSpPr>
        <p:spPr>
          <a:xfrm>
            <a:off x="1725613" y="2776538"/>
            <a:ext cx="8740775" cy="633927"/>
          </a:xfrm>
          <a:prstGeom prst="rect">
            <a:avLst/>
          </a:prstGeom>
        </p:spPr>
        <p:txBody>
          <a:bodyPr/>
          <a:lstStyle>
            <a:lvl1pPr marL="0" indent="0" algn="ctr">
              <a:buNone/>
              <a:defRPr sz="3600" b="0" i="0">
                <a:solidFill>
                  <a:schemeClr val="bg1"/>
                </a:solidFill>
                <a:latin typeface="Filson Soft" pitchFamily="2" charset="77"/>
              </a:defRPr>
            </a:lvl1pPr>
          </a:lstStyle>
          <a:p>
            <a:pPr lvl="0"/>
            <a:r>
              <a:rPr lang="en-US"/>
              <a:t>Edit Master text styles</a:t>
            </a:r>
          </a:p>
        </p:txBody>
      </p:sp>
      <p:sp>
        <p:nvSpPr>
          <p:cNvPr id="18" name="Text Placeholder 17">
            <a:extLst>
              <a:ext uri="{FF2B5EF4-FFF2-40B4-BE49-F238E27FC236}">
                <a16:creationId xmlns:a16="http://schemas.microsoft.com/office/drawing/2014/main" id="{D1B9A611-7FBC-F441-8F39-84272DF2D55C}"/>
              </a:ext>
            </a:extLst>
          </p:cNvPr>
          <p:cNvSpPr>
            <a:spLocks noGrp="1"/>
          </p:cNvSpPr>
          <p:nvPr>
            <p:ph type="body" sz="quarter" idx="11"/>
          </p:nvPr>
        </p:nvSpPr>
        <p:spPr>
          <a:xfrm>
            <a:off x="1725613" y="3410465"/>
            <a:ext cx="8740775" cy="387350"/>
          </a:xfrm>
          <a:prstGeom prst="rect">
            <a:avLst/>
          </a:prstGeom>
        </p:spPr>
        <p:txBody>
          <a:bodyPr/>
          <a:lstStyle>
            <a:lvl1pPr marL="0" indent="0" algn="ctr">
              <a:buNone/>
              <a:defRPr sz="1200" b="0" i="0">
                <a:solidFill>
                  <a:schemeClr val="bg1"/>
                </a:solidFill>
                <a:latin typeface="Filson Soft" pitchFamily="2" charset="77"/>
              </a:defRPr>
            </a:lvl1pPr>
          </a:lstStyle>
          <a:p>
            <a:pPr lvl="0"/>
            <a:r>
              <a:rPr lang="en-US"/>
              <a:t>Edit Master text styles</a:t>
            </a:r>
          </a:p>
        </p:txBody>
      </p:sp>
      <p:pic>
        <p:nvPicPr>
          <p:cNvPr id="6" name="Picture 5">
            <a:extLst>
              <a:ext uri="{FF2B5EF4-FFF2-40B4-BE49-F238E27FC236}">
                <a16:creationId xmlns:a16="http://schemas.microsoft.com/office/drawing/2014/main" id="{519BC8B9-D594-9946-98D8-C1445CD29472}"/>
              </a:ext>
            </a:extLst>
          </p:cNvPr>
          <p:cNvPicPr>
            <a:picLocks noChangeAspect="1"/>
          </p:cNvPicPr>
          <p:nvPr userDrawn="1"/>
        </p:nvPicPr>
        <p:blipFill>
          <a:blip r:embed="rId2"/>
          <a:stretch>
            <a:fillRect/>
          </a:stretch>
        </p:blipFill>
        <p:spPr>
          <a:xfrm>
            <a:off x="230104" y="6362149"/>
            <a:ext cx="311420" cy="324811"/>
          </a:xfrm>
          <a:prstGeom prst="rect">
            <a:avLst/>
          </a:prstGeom>
        </p:spPr>
      </p:pic>
      <p:sp>
        <p:nvSpPr>
          <p:cNvPr id="7" name="TextBox 6">
            <a:extLst>
              <a:ext uri="{FF2B5EF4-FFF2-40B4-BE49-F238E27FC236}">
                <a16:creationId xmlns:a16="http://schemas.microsoft.com/office/drawing/2014/main" id="{26187109-6C8B-B442-8339-C22819EC0FAC}"/>
              </a:ext>
            </a:extLst>
          </p:cNvPr>
          <p:cNvSpPr txBox="1"/>
          <p:nvPr userDrawn="1"/>
        </p:nvSpPr>
        <p:spPr>
          <a:xfrm>
            <a:off x="184581" y="6409139"/>
            <a:ext cx="401969" cy="230832"/>
          </a:xfrm>
          <a:prstGeom prst="rect">
            <a:avLst/>
          </a:prstGeom>
          <a:noFill/>
        </p:spPr>
        <p:txBody>
          <a:bodyPr wrap="square" rtlCol="0">
            <a:spAutoFit/>
          </a:bodyPr>
          <a:lstStyle/>
          <a:p>
            <a:pPr algn="ctr"/>
            <a:fld id="{C33A9498-6541-5C4D-B722-9BD2D7FE8BF7}" type="slidenum">
              <a:rPr lang="en-US" sz="900" b="0" i="0">
                <a:solidFill>
                  <a:schemeClr val="accent1"/>
                </a:solidFill>
                <a:latin typeface="Quicksand Medium" pitchFamily="2" charset="77"/>
                <a:ea typeface="Open Sans" panose="020B0606030504020204" pitchFamily="34" charset="0"/>
                <a:cs typeface="Open Sans" panose="020B0606030504020204" pitchFamily="34" charset="0"/>
              </a:rPr>
              <a:t>‹#›</a:t>
            </a:fld>
            <a:endParaRPr lang="en-US" sz="900" b="0" i="0" dirty="0">
              <a:solidFill>
                <a:schemeClr val="accent1"/>
              </a:solidFill>
              <a:latin typeface="Quicksand Medium"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4862999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Blank Slide Pink 10%">
    <p:bg>
      <p:bgPr>
        <a:solidFill>
          <a:srgbClr val="F8ECF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540687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Blank Slide Purple 10%">
    <p:bg>
      <p:bgPr>
        <a:solidFill>
          <a:srgbClr val="EFEC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57636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Blank Slide Grey">
    <p:bg>
      <p:bgPr>
        <a:solidFill>
          <a:srgbClr val="F4F5F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475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Divider Slide Pink">
    <p:bg>
      <p:bgPr>
        <a:solidFill>
          <a:schemeClr val="accent2"/>
        </a:solidFill>
        <a:effectLst/>
      </p:bgPr>
    </p:bg>
    <p:spTree>
      <p:nvGrpSpPr>
        <p:cNvPr id="1" name=""/>
        <p:cNvGrpSpPr/>
        <p:nvPr/>
      </p:nvGrpSpPr>
      <p:grpSpPr>
        <a:xfrm>
          <a:off x="0" y="0"/>
          <a:ext cx="0" cy="0"/>
          <a:chOff x="0" y="0"/>
          <a:chExt cx="0" cy="0"/>
        </a:xfrm>
      </p:grpSpPr>
      <p:sp>
        <p:nvSpPr>
          <p:cNvPr id="8" name="Text Placeholder 13">
            <a:extLst>
              <a:ext uri="{FF2B5EF4-FFF2-40B4-BE49-F238E27FC236}">
                <a16:creationId xmlns:a16="http://schemas.microsoft.com/office/drawing/2014/main" id="{87BBC18A-00E6-5A4B-844D-E04FB6A5A8DD}"/>
              </a:ext>
            </a:extLst>
          </p:cNvPr>
          <p:cNvSpPr>
            <a:spLocks noGrp="1"/>
          </p:cNvSpPr>
          <p:nvPr>
            <p:ph type="body" sz="quarter" idx="10"/>
          </p:nvPr>
        </p:nvSpPr>
        <p:spPr>
          <a:xfrm>
            <a:off x="1725613" y="2776538"/>
            <a:ext cx="8740775" cy="633927"/>
          </a:xfrm>
          <a:prstGeom prst="rect">
            <a:avLst/>
          </a:prstGeom>
        </p:spPr>
        <p:txBody>
          <a:bodyPr/>
          <a:lstStyle>
            <a:lvl1pPr marL="0" indent="0" algn="ctr">
              <a:buNone/>
              <a:defRPr sz="3600" b="0" i="0">
                <a:solidFill>
                  <a:schemeClr val="bg1"/>
                </a:solidFill>
                <a:latin typeface="Filson Soft" pitchFamily="2" charset="77"/>
              </a:defRPr>
            </a:lvl1pPr>
          </a:lstStyle>
          <a:p>
            <a:pPr lvl="0"/>
            <a:r>
              <a:rPr lang="en-US"/>
              <a:t>Edit Master text styles</a:t>
            </a:r>
          </a:p>
        </p:txBody>
      </p:sp>
      <p:sp>
        <p:nvSpPr>
          <p:cNvPr id="9" name="Text Placeholder 17">
            <a:extLst>
              <a:ext uri="{FF2B5EF4-FFF2-40B4-BE49-F238E27FC236}">
                <a16:creationId xmlns:a16="http://schemas.microsoft.com/office/drawing/2014/main" id="{6508B47B-1EB8-3345-9170-C7C8A82D070D}"/>
              </a:ext>
            </a:extLst>
          </p:cNvPr>
          <p:cNvSpPr>
            <a:spLocks noGrp="1"/>
          </p:cNvSpPr>
          <p:nvPr>
            <p:ph type="body" sz="quarter" idx="11"/>
          </p:nvPr>
        </p:nvSpPr>
        <p:spPr>
          <a:xfrm>
            <a:off x="1725613" y="3410465"/>
            <a:ext cx="8740775" cy="387350"/>
          </a:xfrm>
          <a:prstGeom prst="rect">
            <a:avLst/>
          </a:prstGeom>
        </p:spPr>
        <p:txBody>
          <a:bodyPr/>
          <a:lstStyle>
            <a:lvl1pPr marL="0" indent="0" algn="ctr">
              <a:buNone/>
              <a:defRPr sz="1200" b="0" i="0">
                <a:solidFill>
                  <a:schemeClr val="bg1"/>
                </a:solidFill>
                <a:latin typeface="Filson Soft" pitchFamily="2" charset="77"/>
              </a:defRPr>
            </a:lvl1pPr>
          </a:lstStyle>
          <a:p>
            <a:pPr lvl="0"/>
            <a:r>
              <a:rPr lang="en-US"/>
              <a:t>Edit Master text styles</a:t>
            </a:r>
          </a:p>
        </p:txBody>
      </p:sp>
      <p:pic>
        <p:nvPicPr>
          <p:cNvPr id="10" name="Picture 9">
            <a:extLst>
              <a:ext uri="{FF2B5EF4-FFF2-40B4-BE49-F238E27FC236}">
                <a16:creationId xmlns:a16="http://schemas.microsoft.com/office/drawing/2014/main" id="{B9375EB6-3B7F-1147-8348-3F2468EEBDA4}"/>
              </a:ext>
            </a:extLst>
          </p:cNvPr>
          <p:cNvPicPr>
            <a:picLocks noChangeAspect="1"/>
          </p:cNvPicPr>
          <p:nvPr/>
        </p:nvPicPr>
        <p:blipFill>
          <a:blip r:embed="rId2"/>
          <a:stretch>
            <a:fillRect/>
          </a:stretch>
        </p:blipFill>
        <p:spPr>
          <a:xfrm>
            <a:off x="230104" y="6362149"/>
            <a:ext cx="311420" cy="324811"/>
          </a:xfrm>
          <a:prstGeom prst="rect">
            <a:avLst/>
          </a:prstGeom>
        </p:spPr>
      </p:pic>
      <p:sp>
        <p:nvSpPr>
          <p:cNvPr id="11" name="TextBox 10">
            <a:extLst>
              <a:ext uri="{FF2B5EF4-FFF2-40B4-BE49-F238E27FC236}">
                <a16:creationId xmlns:a16="http://schemas.microsoft.com/office/drawing/2014/main" id="{EE06A626-9C45-7A4F-B8E4-80A11F19779E}"/>
              </a:ext>
            </a:extLst>
          </p:cNvPr>
          <p:cNvSpPr txBox="1"/>
          <p:nvPr/>
        </p:nvSpPr>
        <p:spPr>
          <a:xfrm>
            <a:off x="184581" y="6409139"/>
            <a:ext cx="401969" cy="230832"/>
          </a:xfrm>
          <a:prstGeom prst="rect">
            <a:avLst/>
          </a:prstGeom>
          <a:noFill/>
        </p:spPr>
        <p:txBody>
          <a:bodyPr wrap="square" rtlCol="0">
            <a:spAutoFit/>
          </a:bodyPr>
          <a:lstStyle/>
          <a:p>
            <a:pPr algn="ctr"/>
            <a:fld id="{C33A9498-6541-5C4D-B722-9BD2D7FE8BF7}" type="slidenum">
              <a:rPr lang="en-US" sz="900" b="0" i="0">
                <a:solidFill>
                  <a:schemeClr val="accent2"/>
                </a:solidFill>
                <a:latin typeface="Filson Soft" pitchFamily="2" charset="77"/>
                <a:ea typeface="Open Sans" panose="020B0606030504020204" pitchFamily="34" charset="0"/>
                <a:cs typeface="Open Sans" panose="020B0606030504020204" pitchFamily="34" charset="0"/>
              </a:rPr>
              <a:t>‹#›</a:t>
            </a:fld>
            <a:endParaRPr lang="en-US" sz="900" b="0" i="0" dirty="0">
              <a:solidFill>
                <a:schemeClr val="accent2"/>
              </a:solidFill>
              <a:latin typeface="Filson Soft" pitchFamily="2" charset="77"/>
              <a:ea typeface="Open Sans" panose="020B0606030504020204" pitchFamily="34" charset="0"/>
              <a:cs typeface="Open Sans" panose="020B0606030504020204" pitchFamily="34" charset="0"/>
            </a:endParaRPr>
          </a:p>
        </p:txBody>
      </p:sp>
      <p:pic>
        <p:nvPicPr>
          <p:cNvPr id="6" name="Picture 5">
            <a:extLst>
              <a:ext uri="{FF2B5EF4-FFF2-40B4-BE49-F238E27FC236}">
                <a16:creationId xmlns:a16="http://schemas.microsoft.com/office/drawing/2014/main" id="{65F7C5EE-0BC6-094F-87EB-B9A3CE59CE55}"/>
              </a:ext>
            </a:extLst>
          </p:cNvPr>
          <p:cNvPicPr>
            <a:picLocks noChangeAspect="1"/>
          </p:cNvPicPr>
          <p:nvPr userDrawn="1"/>
        </p:nvPicPr>
        <p:blipFill>
          <a:blip r:embed="rId2"/>
          <a:stretch>
            <a:fillRect/>
          </a:stretch>
        </p:blipFill>
        <p:spPr>
          <a:xfrm>
            <a:off x="230104" y="6362149"/>
            <a:ext cx="311420" cy="324811"/>
          </a:xfrm>
          <a:prstGeom prst="rect">
            <a:avLst/>
          </a:prstGeom>
        </p:spPr>
      </p:pic>
      <p:sp>
        <p:nvSpPr>
          <p:cNvPr id="7" name="TextBox 6">
            <a:extLst>
              <a:ext uri="{FF2B5EF4-FFF2-40B4-BE49-F238E27FC236}">
                <a16:creationId xmlns:a16="http://schemas.microsoft.com/office/drawing/2014/main" id="{ACF46CDE-3DA4-0F42-A679-57BAFB8E9506}"/>
              </a:ext>
            </a:extLst>
          </p:cNvPr>
          <p:cNvSpPr txBox="1"/>
          <p:nvPr userDrawn="1"/>
        </p:nvSpPr>
        <p:spPr>
          <a:xfrm>
            <a:off x="184581" y="6409139"/>
            <a:ext cx="401969" cy="230832"/>
          </a:xfrm>
          <a:prstGeom prst="rect">
            <a:avLst/>
          </a:prstGeom>
          <a:noFill/>
        </p:spPr>
        <p:txBody>
          <a:bodyPr wrap="square" rtlCol="0">
            <a:spAutoFit/>
          </a:bodyPr>
          <a:lstStyle/>
          <a:p>
            <a:pPr algn="ctr"/>
            <a:fld id="{C33A9498-6541-5C4D-B722-9BD2D7FE8BF7}" type="slidenum">
              <a:rPr lang="en-US" sz="900" b="0" i="0">
                <a:solidFill>
                  <a:schemeClr val="accent2"/>
                </a:solidFill>
                <a:latin typeface="Quicksand Medium" pitchFamily="2" charset="77"/>
                <a:ea typeface="Open Sans" panose="020B0606030504020204" pitchFamily="34" charset="0"/>
                <a:cs typeface="Open Sans" panose="020B0606030504020204" pitchFamily="34" charset="0"/>
              </a:rPr>
              <a:t>‹#›</a:t>
            </a:fld>
            <a:endParaRPr lang="en-US" sz="900" b="0" i="0" dirty="0">
              <a:solidFill>
                <a:schemeClr val="accent2"/>
              </a:solidFill>
              <a:latin typeface="Quicksand Medium"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0526516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Divider Slide Mint">
    <p:bg>
      <p:bgPr>
        <a:solidFill>
          <a:schemeClr val="accent3"/>
        </a:solidFill>
        <a:effectLst/>
      </p:bgPr>
    </p:bg>
    <p:spTree>
      <p:nvGrpSpPr>
        <p:cNvPr id="1" name=""/>
        <p:cNvGrpSpPr/>
        <p:nvPr/>
      </p:nvGrpSpPr>
      <p:grpSpPr>
        <a:xfrm>
          <a:off x="0" y="0"/>
          <a:ext cx="0" cy="0"/>
          <a:chOff x="0" y="0"/>
          <a:chExt cx="0" cy="0"/>
        </a:xfrm>
      </p:grpSpPr>
      <p:sp>
        <p:nvSpPr>
          <p:cNvPr id="10" name="Text Placeholder 13">
            <a:extLst>
              <a:ext uri="{FF2B5EF4-FFF2-40B4-BE49-F238E27FC236}">
                <a16:creationId xmlns:a16="http://schemas.microsoft.com/office/drawing/2014/main" id="{662FCC0B-F00A-164D-BC37-EAFAB0224648}"/>
              </a:ext>
            </a:extLst>
          </p:cNvPr>
          <p:cNvSpPr>
            <a:spLocks noGrp="1"/>
          </p:cNvSpPr>
          <p:nvPr>
            <p:ph type="body" sz="quarter" idx="10"/>
          </p:nvPr>
        </p:nvSpPr>
        <p:spPr>
          <a:xfrm>
            <a:off x="1725613" y="2776538"/>
            <a:ext cx="8740775" cy="633927"/>
          </a:xfrm>
          <a:prstGeom prst="rect">
            <a:avLst/>
          </a:prstGeom>
        </p:spPr>
        <p:txBody>
          <a:bodyPr/>
          <a:lstStyle>
            <a:lvl1pPr marL="0" indent="0" algn="ctr">
              <a:buNone/>
              <a:defRPr sz="3600" b="0" i="0">
                <a:solidFill>
                  <a:schemeClr val="bg1"/>
                </a:solidFill>
                <a:latin typeface="Filson Soft" pitchFamily="2" charset="77"/>
              </a:defRPr>
            </a:lvl1pPr>
          </a:lstStyle>
          <a:p>
            <a:pPr lvl="0"/>
            <a:r>
              <a:rPr lang="en-US"/>
              <a:t>Edit Master text styles</a:t>
            </a:r>
          </a:p>
        </p:txBody>
      </p:sp>
      <p:sp>
        <p:nvSpPr>
          <p:cNvPr id="11" name="Text Placeholder 17">
            <a:extLst>
              <a:ext uri="{FF2B5EF4-FFF2-40B4-BE49-F238E27FC236}">
                <a16:creationId xmlns:a16="http://schemas.microsoft.com/office/drawing/2014/main" id="{3D859688-D220-B341-A221-378A064B89E0}"/>
              </a:ext>
            </a:extLst>
          </p:cNvPr>
          <p:cNvSpPr>
            <a:spLocks noGrp="1"/>
          </p:cNvSpPr>
          <p:nvPr>
            <p:ph type="body" sz="quarter" idx="11"/>
          </p:nvPr>
        </p:nvSpPr>
        <p:spPr>
          <a:xfrm>
            <a:off x="1725613" y="3410465"/>
            <a:ext cx="8740775" cy="387350"/>
          </a:xfrm>
          <a:prstGeom prst="rect">
            <a:avLst/>
          </a:prstGeom>
        </p:spPr>
        <p:txBody>
          <a:bodyPr/>
          <a:lstStyle>
            <a:lvl1pPr marL="0" indent="0" algn="ctr">
              <a:buNone/>
              <a:defRPr sz="1200" b="0" i="0">
                <a:solidFill>
                  <a:schemeClr val="bg1"/>
                </a:solidFill>
                <a:latin typeface="Filson Soft" pitchFamily="2" charset="77"/>
              </a:defRPr>
            </a:lvl1pPr>
          </a:lstStyle>
          <a:p>
            <a:pPr lvl="0"/>
            <a:r>
              <a:rPr lang="en-US"/>
              <a:t>Edit Master text styles</a:t>
            </a:r>
          </a:p>
        </p:txBody>
      </p:sp>
      <p:pic>
        <p:nvPicPr>
          <p:cNvPr id="12" name="Picture 11">
            <a:extLst>
              <a:ext uri="{FF2B5EF4-FFF2-40B4-BE49-F238E27FC236}">
                <a16:creationId xmlns:a16="http://schemas.microsoft.com/office/drawing/2014/main" id="{A7D54F4F-75A6-C645-ADB3-F79AF0C28EE4}"/>
              </a:ext>
            </a:extLst>
          </p:cNvPr>
          <p:cNvPicPr>
            <a:picLocks noChangeAspect="1"/>
          </p:cNvPicPr>
          <p:nvPr/>
        </p:nvPicPr>
        <p:blipFill>
          <a:blip r:embed="rId2"/>
          <a:stretch>
            <a:fillRect/>
          </a:stretch>
        </p:blipFill>
        <p:spPr>
          <a:xfrm>
            <a:off x="230104" y="6362149"/>
            <a:ext cx="311420" cy="324811"/>
          </a:xfrm>
          <a:prstGeom prst="rect">
            <a:avLst/>
          </a:prstGeom>
        </p:spPr>
      </p:pic>
      <p:sp>
        <p:nvSpPr>
          <p:cNvPr id="13" name="TextBox 12">
            <a:extLst>
              <a:ext uri="{FF2B5EF4-FFF2-40B4-BE49-F238E27FC236}">
                <a16:creationId xmlns:a16="http://schemas.microsoft.com/office/drawing/2014/main" id="{625B6A72-CA28-9049-AC4C-02A5FADC2044}"/>
              </a:ext>
            </a:extLst>
          </p:cNvPr>
          <p:cNvSpPr txBox="1"/>
          <p:nvPr/>
        </p:nvSpPr>
        <p:spPr>
          <a:xfrm>
            <a:off x="184581" y="6409139"/>
            <a:ext cx="401969" cy="230832"/>
          </a:xfrm>
          <a:prstGeom prst="rect">
            <a:avLst/>
          </a:prstGeom>
          <a:noFill/>
        </p:spPr>
        <p:txBody>
          <a:bodyPr wrap="square" rtlCol="0">
            <a:spAutoFit/>
          </a:bodyPr>
          <a:lstStyle/>
          <a:p>
            <a:pPr algn="ctr"/>
            <a:fld id="{C33A9498-6541-5C4D-B722-9BD2D7FE8BF7}" type="slidenum">
              <a:rPr lang="en-US" sz="900" b="0" i="0">
                <a:solidFill>
                  <a:schemeClr val="accent3"/>
                </a:solidFill>
                <a:latin typeface="Filson Soft" pitchFamily="2" charset="77"/>
                <a:ea typeface="Open Sans" panose="020B0606030504020204" pitchFamily="34" charset="0"/>
                <a:cs typeface="Open Sans" panose="020B0606030504020204" pitchFamily="34" charset="0"/>
              </a:rPr>
              <a:t>‹#›</a:t>
            </a:fld>
            <a:endParaRPr lang="en-US" sz="900" b="0" i="0" dirty="0">
              <a:solidFill>
                <a:schemeClr val="accent3"/>
              </a:solidFill>
              <a:latin typeface="Filson Soft" pitchFamily="2" charset="77"/>
              <a:ea typeface="Open Sans" panose="020B0606030504020204" pitchFamily="34" charset="0"/>
              <a:cs typeface="Open Sans" panose="020B0606030504020204" pitchFamily="34" charset="0"/>
            </a:endParaRPr>
          </a:p>
        </p:txBody>
      </p:sp>
      <p:pic>
        <p:nvPicPr>
          <p:cNvPr id="6" name="Picture 5">
            <a:extLst>
              <a:ext uri="{FF2B5EF4-FFF2-40B4-BE49-F238E27FC236}">
                <a16:creationId xmlns:a16="http://schemas.microsoft.com/office/drawing/2014/main" id="{C9B548C7-10F0-0949-BE39-12ECF411F813}"/>
              </a:ext>
            </a:extLst>
          </p:cNvPr>
          <p:cNvPicPr>
            <a:picLocks noChangeAspect="1"/>
          </p:cNvPicPr>
          <p:nvPr userDrawn="1"/>
        </p:nvPicPr>
        <p:blipFill>
          <a:blip r:embed="rId2"/>
          <a:stretch>
            <a:fillRect/>
          </a:stretch>
        </p:blipFill>
        <p:spPr>
          <a:xfrm>
            <a:off x="230104" y="6362149"/>
            <a:ext cx="311420" cy="324811"/>
          </a:xfrm>
          <a:prstGeom prst="rect">
            <a:avLst/>
          </a:prstGeom>
        </p:spPr>
      </p:pic>
      <p:sp>
        <p:nvSpPr>
          <p:cNvPr id="7" name="TextBox 6">
            <a:extLst>
              <a:ext uri="{FF2B5EF4-FFF2-40B4-BE49-F238E27FC236}">
                <a16:creationId xmlns:a16="http://schemas.microsoft.com/office/drawing/2014/main" id="{40CCFDA4-07C3-1F40-9B44-34F7D4F81DDD}"/>
              </a:ext>
            </a:extLst>
          </p:cNvPr>
          <p:cNvSpPr txBox="1"/>
          <p:nvPr userDrawn="1"/>
        </p:nvSpPr>
        <p:spPr>
          <a:xfrm>
            <a:off x="184581" y="6409139"/>
            <a:ext cx="401969" cy="230832"/>
          </a:xfrm>
          <a:prstGeom prst="rect">
            <a:avLst/>
          </a:prstGeom>
          <a:noFill/>
        </p:spPr>
        <p:txBody>
          <a:bodyPr wrap="square" rtlCol="0">
            <a:spAutoFit/>
          </a:bodyPr>
          <a:lstStyle/>
          <a:p>
            <a:pPr algn="ctr"/>
            <a:fld id="{C33A9498-6541-5C4D-B722-9BD2D7FE8BF7}" type="slidenum">
              <a:rPr lang="en-US" sz="900" b="0" i="0">
                <a:solidFill>
                  <a:schemeClr val="accent3"/>
                </a:solidFill>
                <a:latin typeface="Quicksand Medium" pitchFamily="2" charset="77"/>
                <a:ea typeface="Open Sans" panose="020B0606030504020204" pitchFamily="34" charset="0"/>
                <a:cs typeface="Open Sans" panose="020B0606030504020204" pitchFamily="34" charset="0"/>
              </a:rPr>
              <a:t>‹#›</a:t>
            </a:fld>
            <a:endParaRPr lang="en-US" sz="900" b="0" i="0" dirty="0">
              <a:solidFill>
                <a:schemeClr val="accent3"/>
              </a:solidFill>
              <a:latin typeface="Quicksand Medium"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5626112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858DB-18F1-9E44-A95F-A6592383AF9B}"/>
              </a:ext>
            </a:extLst>
          </p:cNvPr>
          <p:cNvSpPr>
            <a:spLocks noGrp="1"/>
          </p:cNvSpPr>
          <p:nvPr>
            <p:ph type="title"/>
          </p:nvPr>
        </p:nvSpPr>
        <p:spPr>
          <a:xfrm>
            <a:off x="838200" y="529883"/>
            <a:ext cx="10515600" cy="417468"/>
          </a:xfrm>
          <a:prstGeom prst="rect">
            <a:avLst/>
          </a:prstGeom>
        </p:spPr>
        <p:txBody>
          <a:bodyPr/>
          <a:lstStyle>
            <a:lvl1pPr>
              <a:defRPr sz="2000" b="0" i="0">
                <a:solidFill>
                  <a:schemeClr val="accent4"/>
                </a:solidFill>
                <a:latin typeface="Filson Soft" pitchFamily="2" charset="77"/>
              </a:defRPr>
            </a:lvl1pPr>
          </a:lstStyle>
          <a:p>
            <a:r>
              <a:rPr lang="en-US"/>
              <a:t>Click to edit Master title style</a:t>
            </a:r>
            <a:endParaRPr lang="en-US" dirty="0"/>
          </a:p>
        </p:txBody>
      </p:sp>
      <p:sp>
        <p:nvSpPr>
          <p:cNvPr id="5" name="Text Placeholder 3">
            <a:extLst>
              <a:ext uri="{FF2B5EF4-FFF2-40B4-BE49-F238E27FC236}">
                <a16:creationId xmlns:a16="http://schemas.microsoft.com/office/drawing/2014/main" id="{B8BCEAAC-8197-B443-B688-2B49A72B190A}"/>
              </a:ext>
            </a:extLst>
          </p:cNvPr>
          <p:cNvSpPr>
            <a:spLocks noGrp="1"/>
          </p:cNvSpPr>
          <p:nvPr>
            <p:ph type="body" sz="quarter" idx="10"/>
          </p:nvPr>
        </p:nvSpPr>
        <p:spPr>
          <a:xfrm>
            <a:off x="838200" y="1260389"/>
            <a:ext cx="10515600" cy="4291914"/>
          </a:xfrm>
          <a:prstGeom prst="rect">
            <a:avLst/>
          </a:prstGeom>
        </p:spPr>
        <p:txBody>
          <a:bodyPr/>
          <a:lstStyle>
            <a:lvl1pPr marL="0" indent="0">
              <a:lnSpc>
                <a:spcPct val="130000"/>
              </a:lnSpc>
              <a:buClr>
                <a:schemeClr val="accent2"/>
              </a:buClr>
              <a:buNone/>
              <a:defRPr sz="1200" b="0" i="0">
                <a:latin typeface="Open Sans" panose="020B0606030504020204" pitchFamily="34" charset="0"/>
                <a:ea typeface="Open Sans" panose="020B0606030504020204" pitchFamily="34" charset="0"/>
                <a:cs typeface="Open Sans" panose="020B0606030504020204" pitchFamily="34" charset="0"/>
              </a:defRPr>
            </a:lvl1pPr>
            <a:lvl2pPr marL="457200" indent="0">
              <a:buClr>
                <a:schemeClr val="accent2"/>
              </a:buClr>
              <a:buNone/>
              <a:defRPr sz="1100" b="0" i="0">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Clr>
                <a:schemeClr val="accent2"/>
              </a:buClr>
              <a:buNone/>
              <a:defRPr sz="1050" b="0" i="0">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Clr>
                <a:schemeClr val="accent2"/>
              </a:buClr>
              <a:buNone/>
              <a:defRPr sz="1000" b="0" i="0">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Clr>
                <a:schemeClr val="accent2"/>
              </a:buClr>
              <a:buNone/>
              <a:defRPr sz="10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Edit Master text styles</a:t>
            </a:r>
          </a:p>
        </p:txBody>
      </p:sp>
    </p:spTree>
    <p:extLst>
      <p:ext uri="{BB962C8B-B14F-4D97-AF65-F5344CB8AC3E}">
        <p14:creationId xmlns:p14="http://schemas.microsoft.com/office/powerpoint/2010/main" val="37417824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ntent Slide with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858DB-18F1-9E44-A95F-A6592383AF9B}"/>
              </a:ext>
            </a:extLst>
          </p:cNvPr>
          <p:cNvSpPr>
            <a:spLocks noGrp="1"/>
          </p:cNvSpPr>
          <p:nvPr>
            <p:ph type="title"/>
          </p:nvPr>
        </p:nvSpPr>
        <p:spPr>
          <a:xfrm>
            <a:off x="838200" y="529883"/>
            <a:ext cx="10515600" cy="417468"/>
          </a:xfrm>
          <a:prstGeom prst="rect">
            <a:avLst/>
          </a:prstGeom>
        </p:spPr>
        <p:txBody>
          <a:bodyPr/>
          <a:lstStyle>
            <a:lvl1pPr>
              <a:defRPr sz="2000" b="0" i="0">
                <a:solidFill>
                  <a:schemeClr val="accent4"/>
                </a:solidFill>
                <a:latin typeface="Filson Soft" pitchFamily="2" charset="77"/>
              </a:defRPr>
            </a:lvl1pPr>
          </a:lstStyle>
          <a:p>
            <a:r>
              <a:rPr lang="en-US"/>
              <a:t>Click to edit Master title style</a:t>
            </a:r>
            <a:endParaRPr lang="en-US" dirty="0"/>
          </a:p>
        </p:txBody>
      </p:sp>
      <p:sp>
        <p:nvSpPr>
          <p:cNvPr id="5" name="Text Placeholder 3">
            <a:extLst>
              <a:ext uri="{FF2B5EF4-FFF2-40B4-BE49-F238E27FC236}">
                <a16:creationId xmlns:a16="http://schemas.microsoft.com/office/drawing/2014/main" id="{B8BCEAAC-8197-B443-B688-2B49A72B190A}"/>
              </a:ext>
            </a:extLst>
          </p:cNvPr>
          <p:cNvSpPr>
            <a:spLocks noGrp="1"/>
          </p:cNvSpPr>
          <p:nvPr>
            <p:ph type="body" sz="quarter" idx="10"/>
          </p:nvPr>
        </p:nvSpPr>
        <p:spPr>
          <a:xfrm>
            <a:off x="838200" y="1260389"/>
            <a:ext cx="10515600" cy="4291914"/>
          </a:xfrm>
          <a:prstGeom prst="rect">
            <a:avLst/>
          </a:prstGeom>
        </p:spPr>
        <p:txBody>
          <a:bodyPr/>
          <a:lstStyle>
            <a:lvl1pPr marL="0" indent="0">
              <a:lnSpc>
                <a:spcPct val="130000"/>
              </a:lnSpc>
              <a:buClr>
                <a:schemeClr val="accent2"/>
              </a:buClr>
              <a:buNone/>
              <a:defRPr sz="1200" b="0" i="0">
                <a:latin typeface="Open Sans" panose="020B0606030504020204" pitchFamily="34" charset="0"/>
                <a:ea typeface="Open Sans" panose="020B0606030504020204" pitchFamily="34" charset="0"/>
                <a:cs typeface="Open Sans" panose="020B0606030504020204" pitchFamily="34" charset="0"/>
              </a:defRPr>
            </a:lvl1pPr>
            <a:lvl2pPr marL="457200" indent="0">
              <a:buClr>
                <a:schemeClr val="accent2"/>
              </a:buClr>
              <a:buNone/>
              <a:defRPr sz="1100" b="0" i="0">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Clr>
                <a:schemeClr val="accent2"/>
              </a:buClr>
              <a:buNone/>
              <a:defRPr sz="1050" b="0" i="0">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Clr>
                <a:schemeClr val="accent2"/>
              </a:buClr>
              <a:buNone/>
              <a:defRPr sz="1000" b="0" i="0">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Clr>
                <a:schemeClr val="accent2"/>
              </a:buClr>
              <a:buNone/>
              <a:defRPr sz="10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Edit Master text styles</a:t>
            </a:r>
          </a:p>
        </p:txBody>
      </p:sp>
      <p:sp>
        <p:nvSpPr>
          <p:cNvPr id="4" name="Text Placeholder 5">
            <a:extLst>
              <a:ext uri="{FF2B5EF4-FFF2-40B4-BE49-F238E27FC236}">
                <a16:creationId xmlns:a16="http://schemas.microsoft.com/office/drawing/2014/main" id="{8A79FB91-7CD0-4949-B4A8-8E131A36DEA1}"/>
              </a:ext>
            </a:extLst>
          </p:cNvPr>
          <p:cNvSpPr>
            <a:spLocks noGrp="1"/>
          </p:cNvSpPr>
          <p:nvPr>
            <p:ph type="body" sz="quarter" idx="11" hasCustomPrompt="1"/>
          </p:nvPr>
        </p:nvSpPr>
        <p:spPr>
          <a:xfrm>
            <a:off x="838200" y="857122"/>
            <a:ext cx="10515600" cy="312737"/>
          </a:xfrm>
          <a:prstGeom prst="rect">
            <a:avLst/>
          </a:prstGeom>
        </p:spPr>
        <p:txBody>
          <a:bodyPr/>
          <a:lstStyle>
            <a:lvl1pPr marL="0" indent="0">
              <a:buNone/>
              <a:defRPr sz="1200" b="0" i="0">
                <a:solidFill>
                  <a:schemeClr val="accent1"/>
                </a:solidFill>
                <a:latin typeface="Filson Soft" pitchFamily="2" charset="77"/>
              </a:defRPr>
            </a:lvl1pPr>
            <a:lvl2pPr>
              <a:defRPr sz="1200" b="0" i="0">
                <a:latin typeface="Filson Soft" pitchFamily="2" charset="77"/>
              </a:defRPr>
            </a:lvl2pPr>
            <a:lvl3pPr>
              <a:defRPr sz="1100" b="0" i="0">
                <a:latin typeface="Filson Soft" pitchFamily="2" charset="77"/>
              </a:defRPr>
            </a:lvl3pPr>
            <a:lvl4pPr>
              <a:defRPr sz="1050" b="0" i="0">
                <a:latin typeface="Filson Soft" pitchFamily="2" charset="77"/>
              </a:defRPr>
            </a:lvl4pPr>
            <a:lvl5pPr>
              <a:defRPr sz="1050" b="0" i="0">
                <a:latin typeface="Filson Soft" pitchFamily="2" charset="77"/>
              </a:defRPr>
            </a:lvl5pPr>
          </a:lstStyle>
          <a:p>
            <a:pPr lvl="0"/>
            <a:r>
              <a:rPr lang="en-US" dirty="0"/>
              <a:t>Click to edit subtitle</a:t>
            </a:r>
          </a:p>
        </p:txBody>
      </p:sp>
    </p:spTree>
    <p:extLst>
      <p:ext uri="{BB962C8B-B14F-4D97-AF65-F5344CB8AC3E}">
        <p14:creationId xmlns:p14="http://schemas.microsoft.com/office/powerpoint/2010/main" val="34691220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ntent Slide with Bulle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858DB-18F1-9E44-A95F-A6592383AF9B}"/>
              </a:ext>
            </a:extLst>
          </p:cNvPr>
          <p:cNvSpPr>
            <a:spLocks noGrp="1"/>
          </p:cNvSpPr>
          <p:nvPr>
            <p:ph type="title"/>
          </p:nvPr>
        </p:nvSpPr>
        <p:spPr>
          <a:xfrm>
            <a:off x="838200" y="529883"/>
            <a:ext cx="10515600" cy="417468"/>
          </a:xfrm>
          <a:prstGeom prst="rect">
            <a:avLst/>
          </a:prstGeom>
        </p:spPr>
        <p:txBody>
          <a:bodyPr/>
          <a:lstStyle>
            <a:lvl1pPr>
              <a:defRPr sz="2000" b="0" i="0">
                <a:solidFill>
                  <a:schemeClr val="accent4"/>
                </a:solidFill>
                <a:latin typeface="Filson Soft" pitchFamily="2" charset="77"/>
              </a:defRPr>
            </a:lvl1pPr>
          </a:lstStyle>
          <a:p>
            <a:r>
              <a:rPr lang="en-US"/>
              <a:t>Click to edit Master title style</a:t>
            </a:r>
            <a:endParaRPr lang="en-US" dirty="0"/>
          </a:p>
        </p:txBody>
      </p:sp>
      <p:sp>
        <p:nvSpPr>
          <p:cNvPr id="5" name="Text Placeholder 3">
            <a:extLst>
              <a:ext uri="{FF2B5EF4-FFF2-40B4-BE49-F238E27FC236}">
                <a16:creationId xmlns:a16="http://schemas.microsoft.com/office/drawing/2014/main" id="{B8BCEAAC-8197-B443-B688-2B49A72B190A}"/>
              </a:ext>
            </a:extLst>
          </p:cNvPr>
          <p:cNvSpPr>
            <a:spLocks noGrp="1"/>
          </p:cNvSpPr>
          <p:nvPr>
            <p:ph type="body" sz="quarter" idx="10"/>
          </p:nvPr>
        </p:nvSpPr>
        <p:spPr>
          <a:xfrm>
            <a:off x="838200" y="1260389"/>
            <a:ext cx="10515600" cy="4291914"/>
          </a:xfrm>
          <a:prstGeom prst="rect">
            <a:avLst/>
          </a:prstGeom>
        </p:spPr>
        <p:txBody>
          <a:bodyPr/>
          <a:lstStyle>
            <a:lvl1pPr>
              <a:lnSpc>
                <a:spcPct val="130000"/>
              </a:lnSpc>
              <a:buClr>
                <a:schemeClr val="accent2"/>
              </a:buClr>
              <a:defRPr sz="1200" b="0" i="0">
                <a:latin typeface="Open Sans" panose="020B0606030504020204" pitchFamily="34" charset="0"/>
                <a:ea typeface="Open Sans" panose="020B0606030504020204" pitchFamily="34" charset="0"/>
                <a:cs typeface="Open Sans" panose="020B0606030504020204" pitchFamily="34" charset="0"/>
              </a:defRPr>
            </a:lvl1pPr>
            <a:lvl2pPr>
              <a:lnSpc>
                <a:spcPct val="130000"/>
              </a:lnSpc>
              <a:buClr>
                <a:schemeClr val="accent2"/>
              </a:buClr>
              <a:defRPr sz="1100" b="0" i="0">
                <a:latin typeface="Open Sans" panose="020B0606030504020204" pitchFamily="34" charset="0"/>
                <a:ea typeface="Open Sans" panose="020B0606030504020204" pitchFamily="34" charset="0"/>
                <a:cs typeface="Open Sans" panose="020B0606030504020204" pitchFamily="34" charset="0"/>
              </a:defRPr>
            </a:lvl2pPr>
            <a:lvl3pPr>
              <a:lnSpc>
                <a:spcPct val="130000"/>
              </a:lnSpc>
              <a:buClr>
                <a:schemeClr val="accent2"/>
              </a:buClr>
              <a:defRPr sz="1050" b="0" i="0">
                <a:latin typeface="Open Sans" panose="020B0606030504020204" pitchFamily="34" charset="0"/>
                <a:ea typeface="Open Sans" panose="020B0606030504020204" pitchFamily="34" charset="0"/>
                <a:cs typeface="Open Sans" panose="020B0606030504020204" pitchFamily="34" charset="0"/>
              </a:defRPr>
            </a:lvl3pPr>
            <a:lvl4pPr>
              <a:lnSpc>
                <a:spcPct val="130000"/>
              </a:lnSpc>
              <a:buClr>
                <a:schemeClr val="accent2"/>
              </a:buClr>
              <a:defRPr sz="1000" b="0" i="0">
                <a:latin typeface="Open Sans" panose="020B0606030504020204" pitchFamily="34" charset="0"/>
                <a:ea typeface="Open Sans" panose="020B0606030504020204" pitchFamily="34" charset="0"/>
                <a:cs typeface="Open Sans" panose="020B0606030504020204" pitchFamily="34" charset="0"/>
              </a:defRPr>
            </a:lvl4pPr>
            <a:lvl5pPr>
              <a:lnSpc>
                <a:spcPct val="130000"/>
              </a:lnSpc>
              <a:buClr>
                <a:schemeClr val="accent2"/>
              </a:buClr>
              <a:defRPr sz="1000" b="0" i="0">
                <a:latin typeface="Open Sans" panose="020B0606030504020204" pitchFamily="34" charset="0"/>
                <a:ea typeface="Open Sans" panose="020B0606030504020204" pitchFamily="34" charset="0"/>
                <a:cs typeface="Open Sans" panose="020B0606030504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142172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t Slide with Bullets &amp;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858DB-18F1-9E44-A95F-A6592383AF9B}"/>
              </a:ext>
            </a:extLst>
          </p:cNvPr>
          <p:cNvSpPr>
            <a:spLocks noGrp="1"/>
          </p:cNvSpPr>
          <p:nvPr>
            <p:ph type="title"/>
          </p:nvPr>
        </p:nvSpPr>
        <p:spPr>
          <a:xfrm>
            <a:off x="838200" y="529883"/>
            <a:ext cx="10515600" cy="417468"/>
          </a:xfrm>
          <a:prstGeom prst="rect">
            <a:avLst/>
          </a:prstGeom>
        </p:spPr>
        <p:txBody>
          <a:bodyPr/>
          <a:lstStyle>
            <a:lvl1pPr>
              <a:defRPr sz="2000" b="0" i="0">
                <a:solidFill>
                  <a:schemeClr val="accent4"/>
                </a:solidFill>
                <a:latin typeface="Filson Soft" pitchFamily="2" charset="77"/>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DBAC03E9-94D7-1C4C-A103-D214738AA0C0}"/>
              </a:ext>
            </a:extLst>
          </p:cNvPr>
          <p:cNvSpPr>
            <a:spLocks noGrp="1"/>
          </p:cNvSpPr>
          <p:nvPr>
            <p:ph type="body" sz="quarter" idx="10"/>
          </p:nvPr>
        </p:nvSpPr>
        <p:spPr>
          <a:xfrm>
            <a:off x="838200" y="1260389"/>
            <a:ext cx="10515600" cy="4291914"/>
          </a:xfrm>
          <a:prstGeom prst="rect">
            <a:avLst/>
          </a:prstGeom>
        </p:spPr>
        <p:txBody>
          <a:bodyPr/>
          <a:lstStyle>
            <a:lvl1pPr>
              <a:lnSpc>
                <a:spcPct val="130000"/>
              </a:lnSpc>
              <a:buClr>
                <a:schemeClr val="accent2"/>
              </a:buClr>
              <a:defRPr sz="1200" b="0" i="0">
                <a:latin typeface="Open Sans" panose="020B0606030504020204" pitchFamily="34" charset="0"/>
                <a:ea typeface="Open Sans" panose="020B0606030504020204" pitchFamily="34" charset="0"/>
                <a:cs typeface="Open Sans" panose="020B0606030504020204" pitchFamily="34" charset="0"/>
              </a:defRPr>
            </a:lvl1pPr>
            <a:lvl2pPr>
              <a:lnSpc>
                <a:spcPct val="130000"/>
              </a:lnSpc>
              <a:buClr>
                <a:schemeClr val="accent2"/>
              </a:buClr>
              <a:defRPr sz="1100" b="0" i="0">
                <a:latin typeface="Open Sans" panose="020B0606030504020204" pitchFamily="34" charset="0"/>
                <a:ea typeface="Open Sans" panose="020B0606030504020204" pitchFamily="34" charset="0"/>
                <a:cs typeface="Open Sans" panose="020B0606030504020204" pitchFamily="34" charset="0"/>
              </a:defRPr>
            </a:lvl2pPr>
            <a:lvl3pPr>
              <a:lnSpc>
                <a:spcPct val="130000"/>
              </a:lnSpc>
              <a:buClr>
                <a:schemeClr val="accent2"/>
              </a:buClr>
              <a:defRPr sz="1050" b="0" i="0">
                <a:latin typeface="Open Sans" panose="020B0606030504020204" pitchFamily="34" charset="0"/>
                <a:ea typeface="Open Sans" panose="020B0606030504020204" pitchFamily="34" charset="0"/>
                <a:cs typeface="Open Sans" panose="020B0606030504020204" pitchFamily="34" charset="0"/>
              </a:defRPr>
            </a:lvl3pPr>
            <a:lvl4pPr>
              <a:lnSpc>
                <a:spcPct val="130000"/>
              </a:lnSpc>
              <a:buClr>
                <a:schemeClr val="accent2"/>
              </a:buClr>
              <a:defRPr sz="1000" b="0" i="0">
                <a:latin typeface="Open Sans" panose="020B0606030504020204" pitchFamily="34" charset="0"/>
                <a:ea typeface="Open Sans" panose="020B0606030504020204" pitchFamily="34" charset="0"/>
                <a:cs typeface="Open Sans" panose="020B0606030504020204" pitchFamily="34" charset="0"/>
              </a:defRPr>
            </a:lvl4pPr>
            <a:lvl5pPr>
              <a:lnSpc>
                <a:spcPct val="130000"/>
              </a:lnSpc>
              <a:buClr>
                <a:schemeClr val="accent2"/>
              </a:buClr>
              <a:defRPr sz="1000" b="0" i="0">
                <a:latin typeface="Open Sans" panose="020B0606030504020204" pitchFamily="34" charset="0"/>
                <a:ea typeface="Open Sans" panose="020B0606030504020204" pitchFamily="34" charset="0"/>
                <a:cs typeface="Open Sans" panose="020B0606030504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a:extLst>
              <a:ext uri="{FF2B5EF4-FFF2-40B4-BE49-F238E27FC236}">
                <a16:creationId xmlns:a16="http://schemas.microsoft.com/office/drawing/2014/main" id="{B00D0AA9-BE74-6242-8028-27E05773232F}"/>
              </a:ext>
            </a:extLst>
          </p:cNvPr>
          <p:cNvSpPr>
            <a:spLocks noGrp="1"/>
          </p:cNvSpPr>
          <p:nvPr>
            <p:ph type="body" sz="quarter" idx="11" hasCustomPrompt="1"/>
          </p:nvPr>
        </p:nvSpPr>
        <p:spPr>
          <a:xfrm>
            <a:off x="838200" y="857122"/>
            <a:ext cx="10515600" cy="312737"/>
          </a:xfrm>
          <a:prstGeom prst="rect">
            <a:avLst/>
          </a:prstGeom>
        </p:spPr>
        <p:txBody>
          <a:bodyPr/>
          <a:lstStyle>
            <a:lvl1pPr marL="0" indent="0">
              <a:buNone/>
              <a:defRPr sz="1200" b="0" i="0">
                <a:solidFill>
                  <a:schemeClr val="accent1"/>
                </a:solidFill>
                <a:latin typeface="Filson Soft" pitchFamily="2" charset="77"/>
              </a:defRPr>
            </a:lvl1pPr>
            <a:lvl2pPr>
              <a:defRPr sz="1200" b="0" i="0">
                <a:latin typeface="Filson Soft" pitchFamily="2" charset="77"/>
              </a:defRPr>
            </a:lvl2pPr>
            <a:lvl3pPr>
              <a:defRPr sz="1100" b="0" i="0">
                <a:latin typeface="Filson Soft" pitchFamily="2" charset="77"/>
              </a:defRPr>
            </a:lvl3pPr>
            <a:lvl4pPr>
              <a:defRPr sz="1050" b="0" i="0">
                <a:latin typeface="Filson Soft" pitchFamily="2" charset="77"/>
              </a:defRPr>
            </a:lvl4pPr>
            <a:lvl5pPr>
              <a:defRPr sz="1050" b="0" i="0">
                <a:latin typeface="Filson Soft" pitchFamily="2" charset="77"/>
              </a:defRPr>
            </a:lvl5pPr>
          </a:lstStyle>
          <a:p>
            <a:pPr lvl="0"/>
            <a:r>
              <a:rPr lang="en-US" dirty="0"/>
              <a:t>Click to edit subtitle</a:t>
            </a:r>
          </a:p>
        </p:txBody>
      </p:sp>
    </p:spTree>
    <p:extLst>
      <p:ext uri="{BB962C8B-B14F-4D97-AF65-F5344CB8AC3E}">
        <p14:creationId xmlns:p14="http://schemas.microsoft.com/office/powerpoint/2010/main" val="393064287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FB5137-6201-7046-ACB1-933298DDBC9E}"/>
              </a:ext>
            </a:extLst>
          </p:cNvPr>
          <p:cNvPicPr>
            <a:picLocks noChangeAspect="1"/>
          </p:cNvPicPr>
          <p:nvPr/>
        </p:nvPicPr>
        <p:blipFill>
          <a:blip r:embed="rId34"/>
          <a:stretch>
            <a:fillRect/>
          </a:stretch>
        </p:blipFill>
        <p:spPr>
          <a:xfrm>
            <a:off x="11246066" y="6007006"/>
            <a:ext cx="596575" cy="632965"/>
          </a:xfrm>
          <a:prstGeom prst="rect">
            <a:avLst/>
          </a:prstGeom>
        </p:spPr>
      </p:pic>
      <p:sp>
        <p:nvSpPr>
          <p:cNvPr id="6" name="TextBox 5">
            <a:extLst>
              <a:ext uri="{FF2B5EF4-FFF2-40B4-BE49-F238E27FC236}">
                <a16:creationId xmlns:a16="http://schemas.microsoft.com/office/drawing/2014/main" id="{9F60E1B3-0316-1340-A2E4-A5122D2C9728}"/>
              </a:ext>
            </a:extLst>
          </p:cNvPr>
          <p:cNvSpPr txBox="1"/>
          <p:nvPr/>
        </p:nvSpPr>
        <p:spPr>
          <a:xfrm>
            <a:off x="184581" y="6409139"/>
            <a:ext cx="401969" cy="230832"/>
          </a:xfrm>
          <a:prstGeom prst="rect">
            <a:avLst/>
          </a:prstGeom>
          <a:noFill/>
        </p:spPr>
        <p:txBody>
          <a:bodyPr wrap="square" rtlCol="0">
            <a:spAutoFit/>
          </a:bodyPr>
          <a:lstStyle/>
          <a:p>
            <a:pPr algn="ctr"/>
            <a:fld id="{C33A9498-6541-5C4D-B722-9BD2D7FE8BF7}" type="slidenum">
              <a:rPr lang="en-US" sz="900" b="0" i="0">
                <a:solidFill>
                  <a:schemeClr val="tx2"/>
                </a:solidFill>
                <a:latin typeface="Filson Soft" pitchFamily="2" charset="77"/>
                <a:ea typeface="Open Sans" panose="020B0606030504020204" pitchFamily="34" charset="0"/>
                <a:cs typeface="Open Sans" panose="020B0606030504020204" pitchFamily="34" charset="0"/>
              </a:rPr>
              <a:t>‹#›</a:t>
            </a:fld>
            <a:endParaRPr lang="en-US" sz="900" b="0" i="0" dirty="0">
              <a:solidFill>
                <a:schemeClr val="tx2"/>
              </a:solidFill>
              <a:latin typeface="Filson Soft" pitchFamily="2" charset="77"/>
              <a:ea typeface="Open Sans" panose="020B0606030504020204" pitchFamily="34" charset="0"/>
              <a:cs typeface="Open Sans" panose="020B0606030504020204" pitchFamily="34" charset="0"/>
            </a:endParaRPr>
          </a:p>
        </p:txBody>
      </p:sp>
      <p:pic>
        <p:nvPicPr>
          <p:cNvPr id="4" name="Picture 3">
            <a:extLst>
              <a:ext uri="{FF2B5EF4-FFF2-40B4-BE49-F238E27FC236}">
                <a16:creationId xmlns:a16="http://schemas.microsoft.com/office/drawing/2014/main" id="{3723810A-B9C9-8144-A807-073DEB841D16}"/>
              </a:ext>
            </a:extLst>
          </p:cNvPr>
          <p:cNvPicPr>
            <a:picLocks noChangeAspect="1"/>
          </p:cNvPicPr>
          <p:nvPr userDrawn="1"/>
        </p:nvPicPr>
        <p:blipFill>
          <a:blip r:embed="rId34"/>
          <a:stretch>
            <a:fillRect/>
          </a:stretch>
        </p:blipFill>
        <p:spPr>
          <a:xfrm>
            <a:off x="11246066" y="6007006"/>
            <a:ext cx="596575" cy="632965"/>
          </a:xfrm>
          <a:prstGeom prst="rect">
            <a:avLst/>
          </a:prstGeom>
        </p:spPr>
      </p:pic>
      <p:sp>
        <p:nvSpPr>
          <p:cNvPr id="5" name="TextBox 4">
            <a:extLst>
              <a:ext uri="{FF2B5EF4-FFF2-40B4-BE49-F238E27FC236}">
                <a16:creationId xmlns:a16="http://schemas.microsoft.com/office/drawing/2014/main" id="{3F0507F9-C117-DA47-8570-543732C18FB6}"/>
              </a:ext>
            </a:extLst>
          </p:cNvPr>
          <p:cNvSpPr txBox="1"/>
          <p:nvPr userDrawn="1"/>
        </p:nvSpPr>
        <p:spPr>
          <a:xfrm>
            <a:off x="184581" y="6409139"/>
            <a:ext cx="401969" cy="230832"/>
          </a:xfrm>
          <a:prstGeom prst="rect">
            <a:avLst/>
          </a:prstGeom>
          <a:noFill/>
        </p:spPr>
        <p:txBody>
          <a:bodyPr wrap="square" rtlCol="0">
            <a:spAutoFit/>
          </a:bodyPr>
          <a:lstStyle/>
          <a:p>
            <a:pPr algn="ctr"/>
            <a:fld id="{C33A9498-6541-5C4D-B722-9BD2D7FE8BF7}" type="slidenum">
              <a:rPr lang="en-US" sz="900" b="0" i="0">
                <a:solidFill>
                  <a:schemeClr val="tx2"/>
                </a:solidFill>
                <a:latin typeface="Quicksand Medium" pitchFamily="2" charset="77"/>
                <a:ea typeface="Open Sans" panose="020B0606030504020204" pitchFamily="34" charset="0"/>
                <a:cs typeface="Open Sans" panose="020B0606030504020204" pitchFamily="34" charset="0"/>
              </a:rPr>
              <a:t>‹#›</a:t>
            </a:fld>
            <a:endParaRPr lang="en-US" sz="900" b="0" i="0" dirty="0">
              <a:solidFill>
                <a:schemeClr val="tx2"/>
              </a:solidFill>
              <a:latin typeface="Quicksand Medium"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81178369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62" r:id="rId18"/>
    <p:sldLayoutId id="2147483664" r:id="rId19"/>
    <p:sldLayoutId id="2147483649" r:id="rId20"/>
    <p:sldLayoutId id="2147483650" r:id="rId21"/>
    <p:sldLayoutId id="2147483651" r:id="rId22"/>
    <p:sldLayoutId id="2147483656" r:id="rId23"/>
    <p:sldLayoutId id="2147483665" r:id="rId24"/>
    <p:sldLayoutId id="2147483652" r:id="rId25"/>
    <p:sldLayoutId id="2147483655" r:id="rId26"/>
    <p:sldLayoutId id="2147483663" r:id="rId27"/>
    <p:sldLayoutId id="2147483661" r:id="rId28"/>
    <p:sldLayoutId id="2147483653" r:id="rId29"/>
    <p:sldLayoutId id="2147483657" r:id="rId30"/>
    <p:sldLayoutId id="2147483659" r:id="rId31"/>
    <p:sldLayoutId id="2147483658" r:id="rId3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brandguidelines.moneysupermarket.com/resources/downloads/"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00D5038-4537-BD49-8806-C9316773B196}"/>
              </a:ext>
            </a:extLst>
          </p:cNvPr>
          <p:cNvSpPr>
            <a:spLocks noGrp="1"/>
          </p:cNvSpPr>
          <p:nvPr>
            <p:ph type="body" sz="quarter" idx="10"/>
          </p:nvPr>
        </p:nvSpPr>
        <p:spPr/>
        <p:txBody>
          <a:bodyPr/>
          <a:lstStyle/>
          <a:p>
            <a:r>
              <a:rPr lang="en-US" dirty="0"/>
              <a:t>MSM </a:t>
            </a:r>
            <a:r>
              <a:rPr lang="en-US" dirty="0" err="1"/>
              <a:t>Powerpoint</a:t>
            </a:r>
            <a:r>
              <a:rPr lang="en-US" dirty="0"/>
              <a:t> Guidelines</a:t>
            </a:r>
          </a:p>
        </p:txBody>
      </p:sp>
      <p:sp>
        <p:nvSpPr>
          <p:cNvPr id="3" name="Text Placeholder 2">
            <a:extLst>
              <a:ext uri="{FF2B5EF4-FFF2-40B4-BE49-F238E27FC236}">
                <a16:creationId xmlns:a16="http://schemas.microsoft.com/office/drawing/2014/main" id="{78A02AA3-B7D7-374F-9FCC-24449152002E}"/>
              </a:ext>
            </a:extLst>
          </p:cNvPr>
          <p:cNvSpPr>
            <a:spLocks noGrp="1"/>
          </p:cNvSpPr>
          <p:nvPr>
            <p:ph type="body" sz="quarter" idx="11"/>
          </p:nvPr>
        </p:nvSpPr>
        <p:spPr/>
        <p:txBody>
          <a:bodyPr/>
          <a:lstStyle/>
          <a:p>
            <a:r>
              <a:rPr lang="en-US" dirty="0" err="1"/>
              <a:t>Powerpoint</a:t>
            </a:r>
            <a:r>
              <a:rPr lang="en-US" dirty="0"/>
              <a:t> Template | February 2019</a:t>
            </a:r>
          </a:p>
        </p:txBody>
      </p:sp>
    </p:spTree>
    <p:extLst>
      <p:ext uri="{BB962C8B-B14F-4D97-AF65-F5344CB8AC3E}">
        <p14:creationId xmlns:p14="http://schemas.microsoft.com/office/powerpoint/2010/main" val="40109852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427CB9-4355-7E4A-BA7D-023E1FC7F047}"/>
              </a:ext>
            </a:extLst>
          </p:cNvPr>
          <p:cNvSpPr>
            <a:spLocks noGrp="1"/>
          </p:cNvSpPr>
          <p:nvPr>
            <p:ph type="body" sz="quarter" idx="10"/>
          </p:nvPr>
        </p:nvSpPr>
        <p:spPr/>
        <p:txBody>
          <a:bodyPr/>
          <a:lstStyle/>
          <a:p>
            <a:r>
              <a:rPr lang="en-US" dirty="0"/>
              <a:t>Divider Page #1 </a:t>
            </a:r>
          </a:p>
        </p:txBody>
      </p:sp>
      <p:sp>
        <p:nvSpPr>
          <p:cNvPr id="3" name="Text Placeholder 2">
            <a:extLst>
              <a:ext uri="{FF2B5EF4-FFF2-40B4-BE49-F238E27FC236}">
                <a16:creationId xmlns:a16="http://schemas.microsoft.com/office/drawing/2014/main" id="{57BC8633-008F-4346-960E-5DEE9E5E2302}"/>
              </a:ext>
            </a:extLst>
          </p:cNvPr>
          <p:cNvSpPr>
            <a:spLocks noGrp="1"/>
          </p:cNvSpPr>
          <p:nvPr>
            <p:ph type="body" sz="quarter" idx="11"/>
          </p:nvPr>
        </p:nvSpPr>
        <p:spPr/>
        <p:txBody>
          <a:bodyPr/>
          <a:lstStyle/>
          <a:p>
            <a:r>
              <a:rPr lang="en-US" dirty="0"/>
              <a:t>Full </a:t>
            </a:r>
            <a:r>
              <a:rPr lang="en-US" dirty="0" err="1"/>
              <a:t>colour</a:t>
            </a:r>
            <a:r>
              <a:rPr lang="en-US" dirty="0"/>
              <a:t> pages to be used for divider / title slides</a:t>
            </a:r>
          </a:p>
        </p:txBody>
      </p:sp>
    </p:spTree>
    <p:extLst>
      <p:ext uri="{BB962C8B-B14F-4D97-AF65-F5344CB8AC3E}">
        <p14:creationId xmlns:p14="http://schemas.microsoft.com/office/powerpoint/2010/main" val="30221637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48206F2-C024-5641-AE1F-7735BA969285}"/>
              </a:ext>
            </a:extLst>
          </p:cNvPr>
          <p:cNvSpPr>
            <a:spLocks noGrp="1"/>
          </p:cNvSpPr>
          <p:nvPr>
            <p:ph type="body" sz="quarter" idx="10"/>
          </p:nvPr>
        </p:nvSpPr>
        <p:spPr/>
        <p:txBody>
          <a:bodyPr/>
          <a:lstStyle/>
          <a:p>
            <a:r>
              <a:rPr lang="en-US" dirty="0"/>
              <a:t>Divider Page #2</a:t>
            </a:r>
          </a:p>
        </p:txBody>
      </p:sp>
      <p:sp>
        <p:nvSpPr>
          <p:cNvPr id="3" name="Text Placeholder 2">
            <a:extLst>
              <a:ext uri="{FF2B5EF4-FFF2-40B4-BE49-F238E27FC236}">
                <a16:creationId xmlns:a16="http://schemas.microsoft.com/office/drawing/2014/main" id="{2CE3E800-0B40-8148-8D8E-282E8AA9C66D}"/>
              </a:ext>
            </a:extLst>
          </p:cNvPr>
          <p:cNvSpPr>
            <a:spLocks noGrp="1"/>
          </p:cNvSpPr>
          <p:nvPr>
            <p:ph type="body" sz="quarter" idx="11"/>
          </p:nvPr>
        </p:nvSpPr>
        <p:spPr/>
        <p:txBody>
          <a:bodyPr/>
          <a:lstStyle/>
          <a:p>
            <a:r>
              <a:rPr lang="en-US" dirty="0"/>
              <a:t>Full </a:t>
            </a:r>
            <a:r>
              <a:rPr lang="en-US" dirty="0" err="1"/>
              <a:t>colour</a:t>
            </a:r>
            <a:r>
              <a:rPr lang="en-US" dirty="0"/>
              <a:t> pages to be used for divider / title slides</a:t>
            </a:r>
          </a:p>
          <a:p>
            <a:endParaRPr lang="en-US" dirty="0"/>
          </a:p>
        </p:txBody>
      </p:sp>
    </p:spTree>
    <p:extLst>
      <p:ext uri="{BB962C8B-B14F-4D97-AF65-F5344CB8AC3E}">
        <p14:creationId xmlns:p14="http://schemas.microsoft.com/office/powerpoint/2010/main" val="30809046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2A8B12F-704D-D64A-AC74-7907D8757C31}"/>
              </a:ext>
            </a:extLst>
          </p:cNvPr>
          <p:cNvSpPr>
            <a:spLocks noGrp="1"/>
          </p:cNvSpPr>
          <p:nvPr>
            <p:ph type="body" sz="quarter" idx="10"/>
          </p:nvPr>
        </p:nvSpPr>
        <p:spPr/>
        <p:txBody>
          <a:bodyPr/>
          <a:lstStyle/>
          <a:p>
            <a:r>
              <a:rPr lang="en-US" dirty="0"/>
              <a:t>Divider Page #3</a:t>
            </a:r>
          </a:p>
        </p:txBody>
      </p:sp>
      <p:sp>
        <p:nvSpPr>
          <p:cNvPr id="3" name="Text Placeholder 2">
            <a:extLst>
              <a:ext uri="{FF2B5EF4-FFF2-40B4-BE49-F238E27FC236}">
                <a16:creationId xmlns:a16="http://schemas.microsoft.com/office/drawing/2014/main" id="{23FADB4B-6510-7444-A1D2-9C41A862949C}"/>
              </a:ext>
            </a:extLst>
          </p:cNvPr>
          <p:cNvSpPr>
            <a:spLocks noGrp="1"/>
          </p:cNvSpPr>
          <p:nvPr>
            <p:ph type="body" sz="quarter" idx="11"/>
          </p:nvPr>
        </p:nvSpPr>
        <p:spPr/>
        <p:txBody>
          <a:bodyPr/>
          <a:lstStyle/>
          <a:p>
            <a:r>
              <a:rPr lang="en-US" dirty="0"/>
              <a:t>Full </a:t>
            </a:r>
            <a:r>
              <a:rPr lang="en-US" dirty="0" err="1"/>
              <a:t>colour</a:t>
            </a:r>
            <a:r>
              <a:rPr lang="en-US" dirty="0"/>
              <a:t> pages to be used for divider / title slides</a:t>
            </a:r>
          </a:p>
          <a:p>
            <a:endParaRPr lang="en-US" dirty="0"/>
          </a:p>
          <a:p>
            <a:endParaRPr lang="en-US" dirty="0"/>
          </a:p>
        </p:txBody>
      </p:sp>
    </p:spTree>
    <p:extLst>
      <p:ext uri="{BB962C8B-B14F-4D97-AF65-F5344CB8AC3E}">
        <p14:creationId xmlns:p14="http://schemas.microsoft.com/office/powerpoint/2010/main" val="41781498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19FA53-6546-234B-BCA6-E3A5F6031FD4}"/>
              </a:ext>
            </a:extLst>
          </p:cNvPr>
          <p:cNvSpPr>
            <a:spLocks noGrp="1"/>
          </p:cNvSpPr>
          <p:nvPr>
            <p:ph type="title"/>
          </p:nvPr>
        </p:nvSpPr>
        <p:spPr/>
        <p:txBody>
          <a:bodyPr/>
          <a:lstStyle/>
          <a:p>
            <a:r>
              <a:rPr lang="en-US" dirty="0"/>
              <a:t>Icons</a:t>
            </a:r>
          </a:p>
        </p:txBody>
      </p:sp>
      <p:sp>
        <p:nvSpPr>
          <p:cNvPr id="3" name="Text Placeholder 2">
            <a:extLst>
              <a:ext uri="{FF2B5EF4-FFF2-40B4-BE49-F238E27FC236}">
                <a16:creationId xmlns:a16="http://schemas.microsoft.com/office/drawing/2014/main" id="{EF5D7D41-F492-334C-A321-535C66213523}"/>
              </a:ext>
            </a:extLst>
          </p:cNvPr>
          <p:cNvSpPr>
            <a:spLocks noGrp="1"/>
          </p:cNvSpPr>
          <p:nvPr>
            <p:ph type="body" sz="quarter" idx="10"/>
          </p:nvPr>
        </p:nvSpPr>
        <p:spPr/>
        <p:txBody>
          <a:bodyPr/>
          <a:lstStyle/>
          <a:p>
            <a:r>
              <a:rPr lang="en-GB" dirty="0"/>
              <a:t>There are a range MSM icons available. If there is a specific icon you need for your presentation, please visit our brand guidelines site and download the icon you require – </a:t>
            </a:r>
            <a:r>
              <a:rPr lang="en-GB" dirty="0">
                <a:solidFill>
                  <a:srgbClr val="0070C9"/>
                </a:solidFill>
                <a:hlinkClick r:id="rId2">
                  <a:extLst>
                    <a:ext uri="{A12FA001-AC4F-418D-AE19-62706E023703}">
                      <ahyp:hlinkClr xmlns:ahyp="http://schemas.microsoft.com/office/drawing/2018/hyperlinkcolor" val="tx"/>
                    </a:ext>
                  </a:extLst>
                </a:hlinkClick>
              </a:rPr>
              <a:t>https://brandguidelines.moneysupermarket.com/resources/downloads/</a:t>
            </a:r>
            <a:r>
              <a:rPr lang="en-GB" dirty="0">
                <a:solidFill>
                  <a:srgbClr val="0070C9"/>
                </a:solidFill>
              </a:rPr>
              <a:t> </a:t>
            </a:r>
          </a:p>
          <a:p>
            <a:endParaRPr lang="en-GB" dirty="0"/>
          </a:p>
          <a:p>
            <a:endParaRPr lang="en-US" dirty="0"/>
          </a:p>
        </p:txBody>
      </p:sp>
      <p:sp>
        <p:nvSpPr>
          <p:cNvPr id="4" name="Text Placeholder 3">
            <a:extLst>
              <a:ext uri="{FF2B5EF4-FFF2-40B4-BE49-F238E27FC236}">
                <a16:creationId xmlns:a16="http://schemas.microsoft.com/office/drawing/2014/main" id="{8DDA798F-8A55-804C-AD8F-6CA23E159DDD}"/>
              </a:ext>
            </a:extLst>
          </p:cNvPr>
          <p:cNvSpPr>
            <a:spLocks noGrp="1"/>
          </p:cNvSpPr>
          <p:nvPr>
            <p:ph type="body" sz="quarter" idx="11"/>
          </p:nvPr>
        </p:nvSpPr>
        <p:spPr/>
        <p:txBody>
          <a:bodyPr/>
          <a:lstStyle/>
          <a:p>
            <a:r>
              <a:rPr lang="en-US" dirty="0"/>
              <a:t>Available on request</a:t>
            </a:r>
          </a:p>
        </p:txBody>
      </p:sp>
      <p:pic>
        <p:nvPicPr>
          <p:cNvPr id="6" name="Picture 5">
            <a:extLst>
              <a:ext uri="{FF2B5EF4-FFF2-40B4-BE49-F238E27FC236}">
                <a16:creationId xmlns:a16="http://schemas.microsoft.com/office/drawing/2014/main" id="{914210CF-6308-7849-805B-1D8F94F99DF9}"/>
              </a:ext>
            </a:extLst>
          </p:cNvPr>
          <p:cNvPicPr>
            <a:picLocks noChangeAspect="1"/>
          </p:cNvPicPr>
          <p:nvPr/>
        </p:nvPicPr>
        <p:blipFill>
          <a:blip r:embed="rId3"/>
          <a:stretch>
            <a:fillRect/>
          </a:stretch>
        </p:blipFill>
        <p:spPr>
          <a:xfrm>
            <a:off x="2654967" y="2173285"/>
            <a:ext cx="6882066" cy="3615952"/>
          </a:xfrm>
          <a:prstGeom prst="rect">
            <a:avLst/>
          </a:prstGeom>
        </p:spPr>
      </p:pic>
    </p:spTree>
    <p:extLst>
      <p:ext uri="{BB962C8B-B14F-4D97-AF65-F5344CB8AC3E}">
        <p14:creationId xmlns:p14="http://schemas.microsoft.com/office/powerpoint/2010/main" val="1568442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49972547-5AA9-E042-A67F-2D831920F85B}"/>
              </a:ext>
            </a:extLst>
          </p:cNvPr>
          <p:cNvPicPr>
            <a:picLocks noGrp="1" noChangeAspect="1"/>
          </p:cNvPicPr>
          <p:nvPr>
            <p:ph type="pic" sz="quarter" idx="11"/>
          </p:nvPr>
        </p:nvPicPr>
        <p:blipFill rotWithShape="1">
          <a:blip r:embed="rId2"/>
          <a:srcRect t="7813" b="7813"/>
          <a:stretch/>
        </p:blipFill>
        <p:spPr/>
      </p:pic>
      <p:pic>
        <p:nvPicPr>
          <p:cNvPr id="10" name="Picture 9">
            <a:extLst>
              <a:ext uri="{FF2B5EF4-FFF2-40B4-BE49-F238E27FC236}">
                <a16:creationId xmlns:a16="http://schemas.microsoft.com/office/drawing/2014/main" id="{3C4DEA68-AAB8-3E40-86E0-660E3A7234EE}"/>
              </a:ext>
            </a:extLst>
          </p:cNvPr>
          <p:cNvPicPr>
            <a:picLocks noChangeAspect="1"/>
          </p:cNvPicPr>
          <p:nvPr/>
        </p:nvPicPr>
        <p:blipFill>
          <a:blip r:embed="rId3"/>
          <a:stretch>
            <a:fillRect/>
          </a:stretch>
        </p:blipFill>
        <p:spPr>
          <a:xfrm>
            <a:off x="5322320" y="2900225"/>
            <a:ext cx="1547361" cy="1641750"/>
          </a:xfrm>
          <a:prstGeom prst="rect">
            <a:avLst/>
          </a:prstGeom>
        </p:spPr>
      </p:pic>
      <p:sp>
        <p:nvSpPr>
          <p:cNvPr id="11" name="TextBox 10">
            <a:extLst>
              <a:ext uri="{FF2B5EF4-FFF2-40B4-BE49-F238E27FC236}">
                <a16:creationId xmlns:a16="http://schemas.microsoft.com/office/drawing/2014/main" id="{7D5869AA-1EB0-CF43-A423-195DAC8C5E0F}"/>
              </a:ext>
            </a:extLst>
          </p:cNvPr>
          <p:cNvSpPr txBox="1"/>
          <p:nvPr/>
        </p:nvSpPr>
        <p:spPr>
          <a:xfrm>
            <a:off x="3281362" y="1487814"/>
            <a:ext cx="5629277" cy="1107611"/>
          </a:xfrm>
          <a:prstGeom prst="rect">
            <a:avLst/>
          </a:prstGeom>
          <a:noFill/>
        </p:spPr>
        <p:txBody>
          <a:bodyPr wrap="square" rtlCol="0">
            <a:spAutoFit/>
          </a:bodyPr>
          <a:lstStyle/>
          <a:p>
            <a:pPr algn="ctr">
              <a:lnSpc>
                <a:spcPct val="130000"/>
              </a:lnSpc>
            </a:pPr>
            <a:r>
              <a:rPr lang="en-US" sz="1300" dirty="0">
                <a:solidFill>
                  <a:schemeClr val="accent1"/>
                </a:solidFill>
                <a:latin typeface="Filson Soft Book" pitchFamily="2" charset="77"/>
                <a:ea typeface="Open Sans Light" charset="0"/>
                <a:cs typeface="Open Sans Light" charset="0"/>
              </a:rPr>
              <a:t>We’ve created these guidelines to give you an idea of how your presentation should look and fit in with the new </a:t>
            </a:r>
            <a:r>
              <a:rPr lang="en-US" sz="1300" dirty="0">
                <a:solidFill>
                  <a:schemeClr val="accent1"/>
                </a:solidFill>
                <a:latin typeface="Filson Soft Medium" pitchFamily="2" charset="77"/>
                <a:ea typeface="Open Sans Light" charset="0"/>
                <a:cs typeface="Open Sans Light" charset="0"/>
              </a:rPr>
              <a:t>MSM brand</a:t>
            </a:r>
            <a:r>
              <a:rPr lang="en-US" sz="1300" dirty="0">
                <a:solidFill>
                  <a:schemeClr val="accent1"/>
                </a:solidFill>
                <a:latin typeface="Filson Soft Book" pitchFamily="2" charset="77"/>
                <a:ea typeface="Open Sans Light" charset="0"/>
                <a:cs typeface="Open Sans Light" charset="0"/>
              </a:rPr>
              <a:t>. Please read through the slides and refer to them as often as you like. </a:t>
            </a:r>
          </a:p>
          <a:p>
            <a:pPr algn="ctr">
              <a:lnSpc>
                <a:spcPct val="130000"/>
              </a:lnSpc>
            </a:pPr>
            <a:endParaRPr lang="en-US" sz="1300" dirty="0">
              <a:solidFill>
                <a:schemeClr val="accent1"/>
              </a:solidFill>
              <a:latin typeface="Filson Soft Book"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9271903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FBC97-3DA6-1A4B-AC3D-70C10F2023A9}"/>
              </a:ext>
            </a:extLst>
          </p:cNvPr>
          <p:cNvSpPr>
            <a:spLocks noGrp="1"/>
          </p:cNvSpPr>
          <p:nvPr>
            <p:ph type="title"/>
          </p:nvPr>
        </p:nvSpPr>
        <p:spPr/>
        <p:txBody>
          <a:bodyPr/>
          <a:lstStyle/>
          <a:p>
            <a:r>
              <a:rPr lang="en-US" dirty="0"/>
              <a:t>Fonts</a:t>
            </a:r>
          </a:p>
        </p:txBody>
      </p:sp>
      <p:sp>
        <p:nvSpPr>
          <p:cNvPr id="3" name="Text Placeholder 2">
            <a:extLst>
              <a:ext uri="{FF2B5EF4-FFF2-40B4-BE49-F238E27FC236}">
                <a16:creationId xmlns:a16="http://schemas.microsoft.com/office/drawing/2014/main" id="{6378A9FE-E397-4243-8953-00D4F5C6DBC1}"/>
              </a:ext>
            </a:extLst>
          </p:cNvPr>
          <p:cNvSpPr>
            <a:spLocks noGrp="1"/>
          </p:cNvSpPr>
          <p:nvPr>
            <p:ph type="body" sz="quarter" idx="10"/>
          </p:nvPr>
        </p:nvSpPr>
        <p:spPr/>
        <p:txBody>
          <a:bodyPr/>
          <a:lstStyle/>
          <a:p>
            <a:r>
              <a:rPr lang="en-GB" dirty="0"/>
              <a:t>The font families that we use in this template are called </a:t>
            </a:r>
            <a:r>
              <a:rPr lang="en-GB" dirty="0" err="1"/>
              <a:t>Filson</a:t>
            </a:r>
            <a:r>
              <a:rPr lang="en-GB" dirty="0"/>
              <a:t> Soft and Open Sans, below is an example of how you should use these fonts in your presentation. </a:t>
            </a:r>
          </a:p>
          <a:p>
            <a:endParaRPr lang="en-GB" dirty="0"/>
          </a:p>
          <a:p>
            <a:r>
              <a:rPr lang="en-US" sz="2000" dirty="0">
                <a:solidFill>
                  <a:schemeClr val="accent4"/>
                </a:solidFill>
                <a:latin typeface="Filson Soft" pitchFamily="2" charset="77"/>
              </a:rPr>
              <a:t>Main Header Text</a:t>
            </a:r>
          </a:p>
          <a:p>
            <a:r>
              <a:rPr lang="en-GB" dirty="0" err="1"/>
              <a:t>Filson</a:t>
            </a:r>
            <a:r>
              <a:rPr lang="en-GB" dirty="0"/>
              <a:t> Soft Regular, 20pt. Colour: Navy </a:t>
            </a:r>
            <a:r>
              <a:rPr lang="en-GB" b="1" dirty="0">
                <a:latin typeface="Open Sans Semibold" panose="020B0606030504020204" pitchFamily="34" charset="0"/>
                <a:ea typeface="Open Sans Semibold" panose="020B0606030504020204" pitchFamily="34" charset="0"/>
                <a:cs typeface="Open Sans Semibold" panose="020B0606030504020204" pitchFamily="34" charset="0"/>
              </a:rPr>
              <a:t>#21395C</a:t>
            </a:r>
          </a:p>
          <a:p>
            <a:endParaRPr lang="en-GB" dirty="0">
              <a:solidFill>
                <a:schemeClr val="accent1"/>
              </a:solidFill>
              <a:latin typeface="Quicksand Medium" pitchFamily="2" charset="77"/>
              <a:ea typeface="Open Sans Semibold" panose="020B0606030504020204" pitchFamily="34" charset="0"/>
              <a:cs typeface="Open Sans Semibold" panose="020B0606030504020204" pitchFamily="34" charset="0"/>
            </a:endParaRPr>
          </a:p>
          <a:p>
            <a:r>
              <a:rPr lang="en-GB" dirty="0">
                <a:solidFill>
                  <a:schemeClr val="accent1"/>
                </a:solidFill>
                <a:latin typeface="Filson Soft" pitchFamily="2" charset="77"/>
                <a:ea typeface="Open Sans Semibold" panose="020B0606030504020204" pitchFamily="34" charset="0"/>
                <a:cs typeface="Open Sans Semibold" panose="020B0606030504020204" pitchFamily="34" charset="0"/>
              </a:rPr>
              <a:t>Sub Header Text</a:t>
            </a:r>
          </a:p>
          <a:p>
            <a:r>
              <a:rPr lang="en-GB" dirty="0" err="1"/>
              <a:t>Filson</a:t>
            </a:r>
            <a:r>
              <a:rPr lang="en-GB" dirty="0"/>
              <a:t> Soft Regular, 12pt, Colour: Purple </a:t>
            </a:r>
            <a:r>
              <a:rPr lang="en-GB" b="1" dirty="0">
                <a:latin typeface="Open Sans Semibold" panose="020B0606030504020204" pitchFamily="34" charset="0"/>
                <a:ea typeface="Open Sans Semibold" panose="020B0606030504020204" pitchFamily="34" charset="0"/>
                <a:cs typeface="Open Sans Semibold" panose="020B0606030504020204" pitchFamily="34" charset="0"/>
              </a:rPr>
              <a:t>#674186</a:t>
            </a:r>
          </a:p>
          <a:p>
            <a:endParaRPr lang="en-GB" b="1" dirty="0">
              <a:solidFill>
                <a:schemeClr val="accent1"/>
              </a:solidFill>
              <a:latin typeface="Open Sans Semibold" panose="020B0606030504020204" pitchFamily="34" charset="0"/>
              <a:ea typeface="Open Sans Semibold" panose="020B0606030504020204" pitchFamily="34" charset="0"/>
              <a:cs typeface="Open Sans Semibold" panose="020B0606030504020204" pitchFamily="34" charset="0"/>
            </a:endParaRPr>
          </a:p>
          <a:p>
            <a:r>
              <a:rPr lang="en-GB" dirty="0"/>
              <a:t>Main Body Text</a:t>
            </a:r>
          </a:p>
          <a:p>
            <a:r>
              <a:rPr lang="en-GB" dirty="0"/>
              <a:t>Open Sans Regular, 12pt, Colour: Charcoal </a:t>
            </a:r>
            <a:r>
              <a:rPr lang="en-GB" b="1" dirty="0">
                <a:latin typeface="Open Sans Semibold" panose="020B0606030504020204" pitchFamily="34" charset="0"/>
                <a:ea typeface="Open Sans Semibold" panose="020B0606030504020204" pitchFamily="34" charset="0"/>
                <a:cs typeface="Open Sans Semibold" panose="020B0606030504020204" pitchFamily="34" charset="0"/>
              </a:rPr>
              <a:t>#3D403D</a:t>
            </a:r>
            <a:endParaRPr lang="en-US" b="1" dirty="0">
              <a:latin typeface="Open Sans Semibold" panose="020B0606030504020204" pitchFamily="34" charset="0"/>
              <a:ea typeface="Open Sans Semibold" panose="020B0606030504020204" pitchFamily="34" charset="0"/>
              <a:cs typeface="Open Sans Semibold" panose="020B0606030504020204" pitchFamily="34" charset="0"/>
            </a:endParaRPr>
          </a:p>
        </p:txBody>
      </p:sp>
      <p:sp>
        <p:nvSpPr>
          <p:cNvPr id="4" name="Text Placeholder 3">
            <a:extLst>
              <a:ext uri="{FF2B5EF4-FFF2-40B4-BE49-F238E27FC236}">
                <a16:creationId xmlns:a16="http://schemas.microsoft.com/office/drawing/2014/main" id="{44E4FDE5-A3B1-2947-8257-A63C38A358BC}"/>
              </a:ext>
            </a:extLst>
          </p:cNvPr>
          <p:cNvSpPr>
            <a:spLocks noGrp="1"/>
          </p:cNvSpPr>
          <p:nvPr>
            <p:ph type="body" sz="quarter" idx="11"/>
          </p:nvPr>
        </p:nvSpPr>
        <p:spPr/>
        <p:txBody>
          <a:bodyPr/>
          <a:lstStyle/>
          <a:p>
            <a:r>
              <a:rPr lang="en-US" dirty="0"/>
              <a:t>Header, sub header &amp; main body fonts</a:t>
            </a:r>
          </a:p>
        </p:txBody>
      </p:sp>
    </p:spTree>
    <p:extLst>
      <p:ext uri="{BB962C8B-B14F-4D97-AF65-F5344CB8AC3E}">
        <p14:creationId xmlns:p14="http://schemas.microsoft.com/office/powerpoint/2010/main" val="2441973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58C89-6F29-B641-B07B-F2DF8207089F}"/>
              </a:ext>
            </a:extLst>
          </p:cNvPr>
          <p:cNvSpPr>
            <a:spLocks noGrp="1"/>
          </p:cNvSpPr>
          <p:nvPr>
            <p:ph type="title"/>
          </p:nvPr>
        </p:nvSpPr>
        <p:spPr/>
        <p:txBody>
          <a:bodyPr/>
          <a:lstStyle/>
          <a:p>
            <a:r>
              <a:rPr lang="en-US" dirty="0" err="1"/>
              <a:t>Colours</a:t>
            </a:r>
            <a:endParaRPr lang="en-US" dirty="0"/>
          </a:p>
        </p:txBody>
      </p:sp>
      <p:sp>
        <p:nvSpPr>
          <p:cNvPr id="3" name="Text Placeholder 2">
            <a:extLst>
              <a:ext uri="{FF2B5EF4-FFF2-40B4-BE49-F238E27FC236}">
                <a16:creationId xmlns:a16="http://schemas.microsoft.com/office/drawing/2014/main" id="{B6ECE90A-EE98-CA40-9277-F7759E8EADE0}"/>
              </a:ext>
            </a:extLst>
          </p:cNvPr>
          <p:cNvSpPr>
            <a:spLocks noGrp="1"/>
          </p:cNvSpPr>
          <p:nvPr>
            <p:ph type="body" sz="quarter" idx="10"/>
          </p:nvPr>
        </p:nvSpPr>
        <p:spPr/>
        <p:txBody>
          <a:bodyPr/>
          <a:lstStyle/>
          <a:p>
            <a:r>
              <a:rPr lang="en-GB" dirty="0"/>
              <a:t>The three main </a:t>
            </a:r>
            <a:r>
              <a:rPr lang="en-GB" dirty="0" err="1"/>
              <a:t>MoneySuperMarket</a:t>
            </a:r>
            <a:r>
              <a:rPr lang="en-GB" dirty="0"/>
              <a:t> colours shown below should be the foundation of any branded presentation. Use the secondary accent colours to highlight data in graphs or tables.</a:t>
            </a:r>
          </a:p>
          <a:p>
            <a:endParaRPr lang="en-GB" dirty="0"/>
          </a:p>
          <a:p>
            <a:endParaRPr lang="en-US" dirty="0"/>
          </a:p>
        </p:txBody>
      </p:sp>
      <p:sp>
        <p:nvSpPr>
          <p:cNvPr id="4" name="Text Placeholder 3">
            <a:extLst>
              <a:ext uri="{FF2B5EF4-FFF2-40B4-BE49-F238E27FC236}">
                <a16:creationId xmlns:a16="http://schemas.microsoft.com/office/drawing/2014/main" id="{DACE761D-FF92-BD46-8EE9-010394653498}"/>
              </a:ext>
            </a:extLst>
          </p:cNvPr>
          <p:cNvSpPr>
            <a:spLocks noGrp="1"/>
          </p:cNvSpPr>
          <p:nvPr>
            <p:ph type="body" sz="quarter" idx="11"/>
          </p:nvPr>
        </p:nvSpPr>
        <p:spPr/>
        <p:txBody>
          <a:bodyPr/>
          <a:lstStyle/>
          <a:p>
            <a:r>
              <a:rPr lang="en-US" dirty="0"/>
              <a:t>MSM </a:t>
            </a:r>
            <a:r>
              <a:rPr lang="en-US" dirty="0" err="1"/>
              <a:t>colour</a:t>
            </a:r>
            <a:r>
              <a:rPr lang="en-US" dirty="0"/>
              <a:t> palette</a:t>
            </a:r>
          </a:p>
        </p:txBody>
      </p:sp>
      <p:sp>
        <p:nvSpPr>
          <p:cNvPr id="9" name="Text Placeholder 3">
            <a:extLst>
              <a:ext uri="{FF2B5EF4-FFF2-40B4-BE49-F238E27FC236}">
                <a16:creationId xmlns:a16="http://schemas.microsoft.com/office/drawing/2014/main" id="{1DB64A0E-0C21-4B4D-B68D-ABC93FC5E226}"/>
              </a:ext>
            </a:extLst>
          </p:cNvPr>
          <p:cNvSpPr txBox="1">
            <a:spLocks/>
          </p:cNvSpPr>
          <p:nvPr/>
        </p:nvSpPr>
        <p:spPr>
          <a:xfrm>
            <a:off x="6815667" y="1969722"/>
            <a:ext cx="3911370" cy="31273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200" b="0" i="0" kern="1200">
                <a:solidFill>
                  <a:schemeClr val="accent1"/>
                </a:solidFill>
                <a:latin typeface="Filson Sof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b="0" i="0" kern="1200">
                <a:solidFill>
                  <a:schemeClr val="tx1"/>
                </a:solidFill>
                <a:latin typeface="Filson Sof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100" b="0" i="0" kern="1200">
                <a:solidFill>
                  <a:schemeClr val="tx1"/>
                </a:solidFill>
                <a:latin typeface="Filson Sof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50" b="0" i="0" kern="1200">
                <a:solidFill>
                  <a:schemeClr val="tx1"/>
                </a:solidFill>
                <a:latin typeface="Filson Sof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50" b="0" i="0" kern="1200">
                <a:solidFill>
                  <a:schemeClr val="tx1"/>
                </a:solidFill>
                <a:latin typeface="Filson Sof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Font</a:t>
            </a:r>
          </a:p>
        </p:txBody>
      </p:sp>
      <p:sp>
        <p:nvSpPr>
          <p:cNvPr id="10" name="Text Placeholder 3">
            <a:extLst>
              <a:ext uri="{FF2B5EF4-FFF2-40B4-BE49-F238E27FC236}">
                <a16:creationId xmlns:a16="http://schemas.microsoft.com/office/drawing/2014/main" id="{4B1B4709-DA69-0542-AD33-FA255CF3173F}"/>
              </a:ext>
            </a:extLst>
          </p:cNvPr>
          <p:cNvSpPr txBox="1">
            <a:spLocks/>
          </p:cNvSpPr>
          <p:nvPr/>
        </p:nvSpPr>
        <p:spPr>
          <a:xfrm>
            <a:off x="838200" y="1969722"/>
            <a:ext cx="3911370" cy="31273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200" b="0" i="0" kern="1200">
                <a:solidFill>
                  <a:schemeClr val="accent1"/>
                </a:solidFill>
                <a:latin typeface="Filson Sof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b="0" i="0" kern="1200">
                <a:solidFill>
                  <a:schemeClr val="tx1"/>
                </a:solidFill>
                <a:latin typeface="Filson Sof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100" b="0" i="0" kern="1200">
                <a:solidFill>
                  <a:schemeClr val="tx1"/>
                </a:solidFill>
                <a:latin typeface="Filson Sof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50" b="0" i="0" kern="1200">
                <a:solidFill>
                  <a:schemeClr val="tx1"/>
                </a:solidFill>
                <a:latin typeface="Filson Sof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50" b="0" i="0" kern="1200">
                <a:solidFill>
                  <a:schemeClr val="tx1"/>
                </a:solidFill>
                <a:latin typeface="Filson Sof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Primary</a:t>
            </a:r>
          </a:p>
        </p:txBody>
      </p:sp>
      <p:sp>
        <p:nvSpPr>
          <p:cNvPr id="11" name="Text Placeholder 2">
            <a:extLst>
              <a:ext uri="{FF2B5EF4-FFF2-40B4-BE49-F238E27FC236}">
                <a16:creationId xmlns:a16="http://schemas.microsoft.com/office/drawing/2014/main" id="{AE481842-4F19-CF47-8154-03C6F1B00545}"/>
              </a:ext>
            </a:extLst>
          </p:cNvPr>
          <p:cNvSpPr txBox="1">
            <a:spLocks/>
          </p:cNvSpPr>
          <p:nvPr/>
        </p:nvSpPr>
        <p:spPr>
          <a:xfrm>
            <a:off x="838200" y="2219712"/>
            <a:ext cx="5173133" cy="618803"/>
          </a:xfrm>
          <a:prstGeom prst="rect">
            <a:avLst/>
          </a:prstGeom>
        </p:spPr>
        <p:txBody>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1200" b="0"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1100" b="0"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1050" b="0"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000" b="0"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000" b="0"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400"/>
              </a:lnSpc>
              <a:buNone/>
            </a:pPr>
            <a:r>
              <a:rPr lang="en-GB" sz="1050" dirty="0"/>
              <a:t>This is the top level palette, it’s a reflection of our brand—containing colours that relate to our logo. These colours are core to our brand identity. </a:t>
            </a:r>
          </a:p>
        </p:txBody>
      </p:sp>
      <p:sp>
        <p:nvSpPr>
          <p:cNvPr id="12" name="Text Placeholder 2">
            <a:extLst>
              <a:ext uri="{FF2B5EF4-FFF2-40B4-BE49-F238E27FC236}">
                <a16:creationId xmlns:a16="http://schemas.microsoft.com/office/drawing/2014/main" id="{485B4C27-32EE-5144-B0B9-D4FD5FC12AD1}"/>
              </a:ext>
            </a:extLst>
          </p:cNvPr>
          <p:cNvSpPr txBox="1">
            <a:spLocks/>
          </p:cNvSpPr>
          <p:nvPr/>
        </p:nvSpPr>
        <p:spPr>
          <a:xfrm>
            <a:off x="6815668" y="2219712"/>
            <a:ext cx="3081865" cy="618803"/>
          </a:xfrm>
          <a:prstGeom prst="rect">
            <a:avLst/>
          </a:prstGeom>
        </p:spPr>
        <p:txBody>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1200" b="0"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1100" b="0"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1050" b="0"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000" b="0"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000" b="0"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400"/>
              </a:lnSpc>
              <a:buNone/>
            </a:pPr>
            <a:r>
              <a:rPr lang="en-GB" sz="1050" dirty="0"/>
              <a:t>To be used specifically for type and not applied to other elements.</a:t>
            </a:r>
          </a:p>
        </p:txBody>
      </p:sp>
      <p:sp>
        <p:nvSpPr>
          <p:cNvPr id="13" name="Oval 12">
            <a:extLst>
              <a:ext uri="{FF2B5EF4-FFF2-40B4-BE49-F238E27FC236}">
                <a16:creationId xmlns:a16="http://schemas.microsoft.com/office/drawing/2014/main" id="{43AD1C50-E883-CC43-B8D2-B24EF149E7B5}"/>
              </a:ext>
            </a:extLst>
          </p:cNvPr>
          <p:cNvSpPr/>
          <p:nvPr/>
        </p:nvSpPr>
        <p:spPr>
          <a:xfrm>
            <a:off x="885537" y="2896693"/>
            <a:ext cx="946727" cy="9467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18513B5F-5920-8F4D-99FD-E692631E3480}"/>
              </a:ext>
            </a:extLst>
          </p:cNvPr>
          <p:cNvSpPr/>
          <p:nvPr/>
        </p:nvSpPr>
        <p:spPr>
          <a:xfrm>
            <a:off x="2009101" y="2896693"/>
            <a:ext cx="946727" cy="9467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D294C3F4-1725-5A46-83EC-70F35401BBC1}"/>
              </a:ext>
            </a:extLst>
          </p:cNvPr>
          <p:cNvSpPr/>
          <p:nvPr/>
        </p:nvSpPr>
        <p:spPr>
          <a:xfrm>
            <a:off x="3132665" y="2896693"/>
            <a:ext cx="946727" cy="94672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D081DC4B-EB09-A743-A0CE-E66114DCFC4C}"/>
              </a:ext>
            </a:extLst>
          </p:cNvPr>
          <p:cNvSpPr/>
          <p:nvPr/>
        </p:nvSpPr>
        <p:spPr>
          <a:xfrm>
            <a:off x="4256229" y="2896693"/>
            <a:ext cx="946727" cy="946727"/>
          </a:xfrm>
          <a:prstGeom prst="ellipse">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3E809B55-60DA-1A4B-8621-1D49654C91E6}"/>
              </a:ext>
            </a:extLst>
          </p:cNvPr>
          <p:cNvSpPr/>
          <p:nvPr/>
        </p:nvSpPr>
        <p:spPr>
          <a:xfrm>
            <a:off x="6863004" y="2896693"/>
            <a:ext cx="946727" cy="9467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3">
            <a:extLst>
              <a:ext uri="{FF2B5EF4-FFF2-40B4-BE49-F238E27FC236}">
                <a16:creationId xmlns:a16="http://schemas.microsoft.com/office/drawing/2014/main" id="{1BE1967E-412F-7141-8B56-4020F25918E5}"/>
              </a:ext>
            </a:extLst>
          </p:cNvPr>
          <p:cNvSpPr txBox="1">
            <a:spLocks/>
          </p:cNvSpPr>
          <p:nvPr/>
        </p:nvSpPr>
        <p:spPr>
          <a:xfrm>
            <a:off x="838200" y="4210968"/>
            <a:ext cx="3911370" cy="31273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200" b="0" i="0" kern="1200">
                <a:solidFill>
                  <a:schemeClr val="accent1"/>
                </a:solidFill>
                <a:latin typeface="Filson Sof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b="0" i="0" kern="1200">
                <a:solidFill>
                  <a:schemeClr val="tx1"/>
                </a:solidFill>
                <a:latin typeface="Filson Sof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100" b="0" i="0" kern="1200">
                <a:solidFill>
                  <a:schemeClr val="tx1"/>
                </a:solidFill>
                <a:latin typeface="Filson Sof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50" b="0" i="0" kern="1200">
                <a:solidFill>
                  <a:schemeClr val="tx1"/>
                </a:solidFill>
                <a:latin typeface="Filson Sof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50" b="0" i="0" kern="1200">
                <a:solidFill>
                  <a:schemeClr val="tx1"/>
                </a:solidFill>
                <a:latin typeface="Filson Sof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Secondary</a:t>
            </a:r>
          </a:p>
        </p:txBody>
      </p:sp>
      <p:sp>
        <p:nvSpPr>
          <p:cNvPr id="19" name="Text Placeholder 2">
            <a:extLst>
              <a:ext uri="{FF2B5EF4-FFF2-40B4-BE49-F238E27FC236}">
                <a16:creationId xmlns:a16="http://schemas.microsoft.com/office/drawing/2014/main" id="{3FFE17B5-5195-8F45-AC34-266C9C708AB3}"/>
              </a:ext>
            </a:extLst>
          </p:cNvPr>
          <p:cNvSpPr txBox="1">
            <a:spLocks/>
          </p:cNvSpPr>
          <p:nvPr/>
        </p:nvSpPr>
        <p:spPr>
          <a:xfrm>
            <a:off x="838200" y="4460958"/>
            <a:ext cx="5173133" cy="618803"/>
          </a:xfrm>
          <a:prstGeom prst="rect">
            <a:avLst/>
          </a:prstGeom>
        </p:spPr>
        <p:txBody>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1200" b="0"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1100" b="0"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1050" b="0"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000" b="0"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000" b="0"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400"/>
              </a:lnSpc>
              <a:buNone/>
            </a:pPr>
            <a:r>
              <a:rPr lang="en-GB" sz="1050" dirty="0"/>
              <a:t>These colours help to support our primary palette. They should be used as accent colours for graphs, tables and bar charts</a:t>
            </a:r>
          </a:p>
        </p:txBody>
      </p:sp>
      <p:sp>
        <p:nvSpPr>
          <p:cNvPr id="20" name="Oval 19">
            <a:extLst>
              <a:ext uri="{FF2B5EF4-FFF2-40B4-BE49-F238E27FC236}">
                <a16:creationId xmlns:a16="http://schemas.microsoft.com/office/drawing/2014/main" id="{8BF95283-A86E-EA46-A7CA-D585A28DBC6B}"/>
              </a:ext>
            </a:extLst>
          </p:cNvPr>
          <p:cNvSpPr/>
          <p:nvPr/>
        </p:nvSpPr>
        <p:spPr>
          <a:xfrm>
            <a:off x="868166" y="5126830"/>
            <a:ext cx="599322" cy="5993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CCAE24ED-BEBC-624A-AB58-1DBD2B4C6367}"/>
              </a:ext>
            </a:extLst>
          </p:cNvPr>
          <p:cNvSpPr/>
          <p:nvPr/>
        </p:nvSpPr>
        <p:spPr>
          <a:xfrm>
            <a:off x="1596087" y="5126830"/>
            <a:ext cx="599322" cy="59932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A29B912-A7CD-A942-A5B1-00E1DEDADF50}"/>
              </a:ext>
            </a:extLst>
          </p:cNvPr>
          <p:cNvSpPr/>
          <p:nvPr/>
        </p:nvSpPr>
        <p:spPr>
          <a:xfrm>
            <a:off x="2324008" y="5126830"/>
            <a:ext cx="599322" cy="59932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428372C4-3A6C-DD48-BDE7-C651F6C40743}"/>
              </a:ext>
            </a:extLst>
          </p:cNvPr>
          <p:cNvSpPr/>
          <p:nvPr/>
        </p:nvSpPr>
        <p:spPr>
          <a:xfrm>
            <a:off x="3051929" y="5126830"/>
            <a:ext cx="599322" cy="599322"/>
          </a:xfrm>
          <a:prstGeom prst="ellipse">
            <a:avLst/>
          </a:prstGeom>
          <a:solidFill>
            <a:srgbClr val="CAC2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790ADD44-CD32-F241-8F43-DC7062F5D992}"/>
              </a:ext>
            </a:extLst>
          </p:cNvPr>
          <p:cNvSpPr/>
          <p:nvPr/>
        </p:nvSpPr>
        <p:spPr>
          <a:xfrm>
            <a:off x="3779850" y="5126830"/>
            <a:ext cx="599322" cy="599322"/>
          </a:xfrm>
          <a:prstGeom prst="ellipse">
            <a:avLst/>
          </a:prstGeom>
          <a:solidFill>
            <a:srgbClr val="98D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70288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C5569-630C-3040-84C7-170F05E3CE33}"/>
              </a:ext>
            </a:extLst>
          </p:cNvPr>
          <p:cNvSpPr>
            <a:spLocks noGrp="1"/>
          </p:cNvSpPr>
          <p:nvPr>
            <p:ph type="title"/>
          </p:nvPr>
        </p:nvSpPr>
        <p:spPr/>
        <p:txBody>
          <a:bodyPr/>
          <a:lstStyle/>
          <a:p>
            <a:r>
              <a:rPr lang="en-US" dirty="0"/>
              <a:t>Graphs and Charts</a:t>
            </a:r>
          </a:p>
        </p:txBody>
      </p:sp>
      <p:sp>
        <p:nvSpPr>
          <p:cNvPr id="3" name="Text Placeholder 2">
            <a:extLst>
              <a:ext uri="{FF2B5EF4-FFF2-40B4-BE49-F238E27FC236}">
                <a16:creationId xmlns:a16="http://schemas.microsoft.com/office/drawing/2014/main" id="{150B5766-0441-2940-80A6-CD9C5FDE2AC6}"/>
              </a:ext>
            </a:extLst>
          </p:cNvPr>
          <p:cNvSpPr>
            <a:spLocks noGrp="1"/>
          </p:cNvSpPr>
          <p:nvPr>
            <p:ph type="body" sz="quarter" idx="10"/>
          </p:nvPr>
        </p:nvSpPr>
        <p:spPr/>
        <p:txBody>
          <a:bodyPr/>
          <a:lstStyle/>
          <a:p>
            <a:pPr>
              <a:lnSpc>
                <a:spcPts val="1700"/>
              </a:lnSpc>
            </a:pPr>
            <a:r>
              <a:rPr lang="en-US" dirty="0"/>
              <a:t>Below is an example of how our bar charts could look. To replicate this chart, simply copy the example below and paste into your presentation. Right click anywhere on the chart and click “Edit Data”, you can then alter data values and category titles in Excel.  </a:t>
            </a:r>
          </a:p>
          <a:p>
            <a:pPr>
              <a:lnSpc>
                <a:spcPts val="1700"/>
              </a:lnSpc>
            </a:pPr>
            <a:endParaRPr lang="en-US" dirty="0"/>
          </a:p>
          <a:p>
            <a:pPr>
              <a:lnSpc>
                <a:spcPts val="1700"/>
              </a:lnSpc>
            </a:pPr>
            <a:endParaRPr lang="en-US" dirty="0"/>
          </a:p>
          <a:p>
            <a:endParaRPr lang="en-US" dirty="0"/>
          </a:p>
        </p:txBody>
      </p:sp>
      <p:sp>
        <p:nvSpPr>
          <p:cNvPr id="4" name="Text Placeholder 3">
            <a:extLst>
              <a:ext uri="{FF2B5EF4-FFF2-40B4-BE49-F238E27FC236}">
                <a16:creationId xmlns:a16="http://schemas.microsoft.com/office/drawing/2014/main" id="{6014C8E5-7701-BB47-A2CA-C747CB8D4691}"/>
              </a:ext>
            </a:extLst>
          </p:cNvPr>
          <p:cNvSpPr>
            <a:spLocks noGrp="1"/>
          </p:cNvSpPr>
          <p:nvPr>
            <p:ph type="body" sz="quarter" idx="11"/>
          </p:nvPr>
        </p:nvSpPr>
        <p:spPr/>
        <p:txBody>
          <a:bodyPr/>
          <a:lstStyle/>
          <a:p>
            <a:r>
              <a:rPr lang="en-US" dirty="0"/>
              <a:t>Bar chart example</a:t>
            </a:r>
          </a:p>
        </p:txBody>
      </p:sp>
      <p:graphicFrame>
        <p:nvGraphicFramePr>
          <p:cNvPr id="5" name="Chart 4">
            <a:extLst>
              <a:ext uri="{FF2B5EF4-FFF2-40B4-BE49-F238E27FC236}">
                <a16:creationId xmlns:a16="http://schemas.microsoft.com/office/drawing/2014/main" id="{8B2501C8-FF90-1746-B872-4D3711D8DA9B}"/>
              </a:ext>
            </a:extLst>
          </p:cNvPr>
          <p:cNvGraphicFramePr/>
          <p:nvPr>
            <p:extLst>
              <p:ext uri="{D42A27DB-BD31-4B8C-83A1-F6EECF244321}">
                <p14:modId xmlns:p14="http://schemas.microsoft.com/office/powerpoint/2010/main" val="1361024348"/>
              </p:ext>
            </p:extLst>
          </p:nvPr>
        </p:nvGraphicFramePr>
        <p:xfrm>
          <a:off x="2413209" y="2175870"/>
          <a:ext cx="7365583" cy="373450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677059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C5569-630C-3040-84C7-170F05E3CE33}"/>
              </a:ext>
            </a:extLst>
          </p:cNvPr>
          <p:cNvSpPr>
            <a:spLocks noGrp="1"/>
          </p:cNvSpPr>
          <p:nvPr>
            <p:ph type="title"/>
          </p:nvPr>
        </p:nvSpPr>
        <p:spPr/>
        <p:txBody>
          <a:bodyPr/>
          <a:lstStyle/>
          <a:p>
            <a:r>
              <a:rPr lang="en-US" dirty="0"/>
              <a:t>Graphs and Charts</a:t>
            </a:r>
          </a:p>
        </p:txBody>
      </p:sp>
      <p:sp>
        <p:nvSpPr>
          <p:cNvPr id="3" name="Text Placeholder 2">
            <a:extLst>
              <a:ext uri="{FF2B5EF4-FFF2-40B4-BE49-F238E27FC236}">
                <a16:creationId xmlns:a16="http://schemas.microsoft.com/office/drawing/2014/main" id="{150B5766-0441-2940-80A6-CD9C5FDE2AC6}"/>
              </a:ext>
            </a:extLst>
          </p:cNvPr>
          <p:cNvSpPr>
            <a:spLocks noGrp="1"/>
          </p:cNvSpPr>
          <p:nvPr>
            <p:ph type="body" sz="quarter" idx="10"/>
          </p:nvPr>
        </p:nvSpPr>
        <p:spPr/>
        <p:txBody>
          <a:bodyPr/>
          <a:lstStyle/>
          <a:p>
            <a:pPr>
              <a:lnSpc>
                <a:spcPts val="1700"/>
              </a:lnSpc>
            </a:pPr>
            <a:r>
              <a:rPr lang="en-GB" dirty="0"/>
              <a:t>Below is another example of how a bar chart could look. To replicate this chart, simply copy the example below and paste into your presentation. Right click anywhere on the chart and click “Edit Data”, you can then alter data values and text in Excel.  </a:t>
            </a:r>
          </a:p>
          <a:p>
            <a:pPr>
              <a:lnSpc>
                <a:spcPts val="1700"/>
              </a:lnSpc>
            </a:pPr>
            <a:endParaRPr lang="en-GB" dirty="0"/>
          </a:p>
        </p:txBody>
      </p:sp>
      <p:sp>
        <p:nvSpPr>
          <p:cNvPr id="4" name="Text Placeholder 3">
            <a:extLst>
              <a:ext uri="{FF2B5EF4-FFF2-40B4-BE49-F238E27FC236}">
                <a16:creationId xmlns:a16="http://schemas.microsoft.com/office/drawing/2014/main" id="{6014C8E5-7701-BB47-A2CA-C747CB8D4691}"/>
              </a:ext>
            </a:extLst>
          </p:cNvPr>
          <p:cNvSpPr>
            <a:spLocks noGrp="1"/>
          </p:cNvSpPr>
          <p:nvPr>
            <p:ph type="body" sz="quarter" idx="11"/>
          </p:nvPr>
        </p:nvSpPr>
        <p:spPr/>
        <p:txBody>
          <a:bodyPr/>
          <a:lstStyle/>
          <a:p>
            <a:r>
              <a:rPr lang="en-US" dirty="0"/>
              <a:t>Alternative bar chart example</a:t>
            </a:r>
          </a:p>
        </p:txBody>
      </p:sp>
      <p:graphicFrame>
        <p:nvGraphicFramePr>
          <p:cNvPr id="6" name="Chart 5">
            <a:extLst>
              <a:ext uri="{FF2B5EF4-FFF2-40B4-BE49-F238E27FC236}">
                <a16:creationId xmlns:a16="http://schemas.microsoft.com/office/drawing/2014/main" id="{439211DD-6D15-8149-A468-D22AE5E36A15}"/>
              </a:ext>
            </a:extLst>
          </p:cNvPr>
          <p:cNvGraphicFramePr/>
          <p:nvPr>
            <p:extLst>
              <p:ext uri="{D42A27DB-BD31-4B8C-83A1-F6EECF244321}">
                <p14:modId xmlns:p14="http://schemas.microsoft.com/office/powerpoint/2010/main" val="2372564858"/>
              </p:ext>
            </p:extLst>
          </p:nvPr>
        </p:nvGraphicFramePr>
        <p:xfrm>
          <a:off x="3260914" y="2433320"/>
          <a:ext cx="5670172" cy="370208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61381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C5569-630C-3040-84C7-170F05E3CE33}"/>
              </a:ext>
            </a:extLst>
          </p:cNvPr>
          <p:cNvSpPr>
            <a:spLocks noGrp="1"/>
          </p:cNvSpPr>
          <p:nvPr>
            <p:ph type="title"/>
          </p:nvPr>
        </p:nvSpPr>
        <p:spPr/>
        <p:txBody>
          <a:bodyPr/>
          <a:lstStyle/>
          <a:p>
            <a:r>
              <a:rPr lang="en-US" dirty="0"/>
              <a:t>Graphs and Charts</a:t>
            </a:r>
          </a:p>
        </p:txBody>
      </p:sp>
      <p:sp>
        <p:nvSpPr>
          <p:cNvPr id="3" name="Text Placeholder 2">
            <a:extLst>
              <a:ext uri="{FF2B5EF4-FFF2-40B4-BE49-F238E27FC236}">
                <a16:creationId xmlns:a16="http://schemas.microsoft.com/office/drawing/2014/main" id="{150B5766-0441-2940-80A6-CD9C5FDE2AC6}"/>
              </a:ext>
            </a:extLst>
          </p:cNvPr>
          <p:cNvSpPr>
            <a:spLocks noGrp="1"/>
          </p:cNvSpPr>
          <p:nvPr>
            <p:ph type="body" sz="quarter" idx="10"/>
          </p:nvPr>
        </p:nvSpPr>
        <p:spPr/>
        <p:txBody>
          <a:bodyPr/>
          <a:lstStyle/>
          <a:p>
            <a:pPr>
              <a:lnSpc>
                <a:spcPts val="1700"/>
              </a:lnSpc>
            </a:pPr>
            <a:r>
              <a:rPr lang="en-GB" dirty="0"/>
              <a:t>Below is an example of how a donut chart could look. To replicate this chart, simply copy the example below and paste into your presentation. Right click anywhere on the chart and click “Edit Data”, you can then alter data values and text in Excel.  </a:t>
            </a:r>
          </a:p>
          <a:p>
            <a:pPr>
              <a:lnSpc>
                <a:spcPts val="1700"/>
              </a:lnSpc>
            </a:pPr>
            <a:endParaRPr lang="en-GB" dirty="0"/>
          </a:p>
        </p:txBody>
      </p:sp>
      <p:sp>
        <p:nvSpPr>
          <p:cNvPr id="4" name="Text Placeholder 3">
            <a:extLst>
              <a:ext uri="{FF2B5EF4-FFF2-40B4-BE49-F238E27FC236}">
                <a16:creationId xmlns:a16="http://schemas.microsoft.com/office/drawing/2014/main" id="{6014C8E5-7701-BB47-A2CA-C747CB8D4691}"/>
              </a:ext>
            </a:extLst>
          </p:cNvPr>
          <p:cNvSpPr>
            <a:spLocks noGrp="1"/>
          </p:cNvSpPr>
          <p:nvPr>
            <p:ph type="body" sz="quarter" idx="11"/>
          </p:nvPr>
        </p:nvSpPr>
        <p:spPr/>
        <p:txBody>
          <a:bodyPr/>
          <a:lstStyle/>
          <a:p>
            <a:r>
              <a:rPr lang="en-US" dirty="0"/>
              <a:t>Donut chart example</a:t>
            </a:r>
          </a:p>
        </p:txBody>
      </p:sp>
      <p:graphicFrame>
        <p:nvGraphicFramePr>
          <p:cNvPr id="7" name="Chart 6">
            <a:extLst>
              <a:ext uri="{FF2B5EF4-FFF2-40B4-BE49-F238E27FC236}">
                <a16:creationId xmlns:a16="http://schemas.microsoft.com/office/drawing/2014/main" id="{F5465604-9C56-4D4A-81A4-1FDCD204B3E1}"/>
              </a:ext>
            </a:extLst>
          </p:cNvPr>
          <p:cNvGraphicFramePr/>
          <p:nvPr>
            <p:extLst>
              <p:ext uri="{D42A27DB-BD31-4B8C-83A1-F6EECF244321}">
                <p14:modId xmlns:p14="http://schemas.microsoft.com/office/powerpoint/2010/main" val="4016717003"/>
              </p:ext>
            </p:extLst>
          </p:nvPr>
        </p:nvGraphicFramePr>
        <p:xfrm>
          <a:off x="3024307" y="2314509"/>
          <a:ext cx="6143386" cy="358111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39225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04C11-FE65-974A-82E4-F9FFB18A5358}"/>
              </a:ext>
            </a:extLst>
          </p:cNvPr>
          <p:cNvSpPr>
            <a:spLocks noGrp="1"/>
          </p:cNvSpPr>
          <p:nvPr>
            <p:ph type="title"/>
          </p:nvPr>
        </p:nvSpPr>
        <p:spPr/>
        <p:txBody>
          <a:bodyPr/>
          <a:lstStyle/>
          <a:p>
            <a:r>
              <a:rPr lang="en-US" dirty="0"/>
              <a:t>Tables</a:t>
            </a:r>
          </a:p>
        </p:txBody>
      </p:sp>
      <p:sp>
        <p:nvSpPr>
          <p:cNvPr id="3" name="Text Placeholder 2">
            <a:extLst>
              <a:ext uri="{FF2B5EF4-FFF2-40B4-BE49-F238E27FC236}">
                <a16:creationId xmlns:a16="http://schemas.microsoft.com/office/drawing/2014/main" id="{FFFEB18D-42E6-9E40-A3DF-BD59198E1556}"/>
              </a:ext>
            </a:extLst>
          </p:cNvPr>
          <p:cNvSpPr>
            <a:spLocks noGrp="1"/>
          </p:cNvSpPr>
          <p:nvPr>
            <p:ph type="body" sz="quarter" idx="10"/>
          </p:nvPr>
        </p:nvSpPr>
        <p:spPr/>
        <p:txBody>
          <a:bodyPr/>
          <a:lstStyle/>
          <a:p>
            <a:r>
              <a:rPr lang="en-GB" dirty="0"/>
              <a:t>Tables should be clean and clear with no boundary boxes or fills. To replicate this table, simply copy the example below and paste into your presentation. </a:t>
            </a:r>
          </a:p>
          <a:p>
            <a:endParaRPr lang="en-GB" dirty="0"/>
          </a:p>
        </p:txBody>
      </p:sp>
      <p:sp>
        <p:nvSpPr>
          <p:cNvPr id="4" name="Text Placeholder 3">
            <a:extLst>
              <a:ext uri="{FF2B5EF4-FFF2-40B4-BE49-F238E27FC236}">
                <a16:creationId xmlns:a16="http://schemas.microsoft.com/office/drawing/2014/main" id="{5FD8F0B0-5FF9-6F4B-953D-088D3EFDDCAF}"/>
              </a:ext>
            </a:extLst>
          </p:cNvPr>
          <p:cNvSpPr>
            <a:spLocks noGrp="1"/>
          </p:cNvSpPr>
          <p:nvPr>
            <p:ph type="body" sz="quarter" idx="11"/>
          </p:nvPr>
        </p:nvSpPr>
        <p:spPr/>
        <p:txBody>
          <a:bodyPr/>
          <a:lstStyle/>
          <a:p>
            <a:r>
              <a:rPr lang="en-US" dirty="0"/>
              <a:t>Tables example</a:t>
            </a:r>
          </a:p>
        </p:txBody>
      </p:sp>
      <p:graphicFrame>
        <p:nvGraphicFramePr>
          <p:cNvPr id="5" name="Table 4">
            <a:extLst>
              <a:ext uri="{FF2B5EF4-FFF2-40B4-BE49-F238E27FC236}">
                <a16:creationId xmlns:a16="http://schemas.microsoft.com/office/drawing/2014/main" id="{9B0D0FD6-E6FE-7244-950E-8A471EDEDC15}"/>
              </a:ext>
            </a:extLst>
          </p:cNvPr>
          <p:cNvGraphicFramePr>
            <a:graphicFrameLocks noGrp="1"/>
          </p:cNvGraphicFramePr>
          <p:nvPr>
            <p:extLst>
              <p:ext uri="{D42A27DB-BD31-4B8C-83A1-F6EECF244321}">
                <p14:modId xmlns:p14="http://schemas.microsoft.com/office/powerpoint/2010/main" val="3453390271"/>
              </p:ext>
            </p:extLst>
          </p:nvPr>
        </p:nvGraphicFramePr>
        <p:xfrm>
          <a:off x="2577198" y="2349133"/>
          <a:ext cx="7037604" cy="3203170"/>
        </p:xfrm>
        <a:graphic>
          <a:graphicData uri="http://schemas.openxmlformats.org/drawingml/2006/table">
            <a:tbl>
              <a:tblPr bandRow="1">
                <a:tableStyleId>{2D5ABB26-0587-4C30-8999-92F81FD0307C}</a:tableStyleId>
              </a:tblPr>
              <a:tblGrid>
                <a:gridCol w="2625860">
                  <a:extLst>
                    <a:ext uri="{9D8B030D-6E8A-4147-A177-3AD203B41FA5}">
                      <a16:colId xmlns:a16="http://schemas.microsoft.com/office/drawing/2014/main" val="20000"/>
                    </a:ext>
                  </a:extLst>
                </a:gridCol>
                <a:gridCol w="1498327">
                  <a:extLst>
                    <a:ext uri="{9D8B030D-6E8A-4147-A177-3AD203B41FA5}">
                      <a16:colId xmlns:a16="http://schemas.microsoft.com/office/drawing/2014/main" val="20001"/>
                    </a:ext>
                  </a:extLst>
                </a:gridCol>
                <a:gridCol w="1445357">
                  <a:extLst>
                    <a:ext uri="{9D8B030D-6E8A-4147-A177-3AD203B41FA5}">
                      <a16:colId xmlns:a16="http://schemas.microsoft.com/office/drawing/2014/main" val="20002"/>
                    </a:ext>
                  </a:extLst>
                </a:gridCol>
                <a:gridCol w="1468060">
                  <a:extLst>
                    <a:ext uri="{9D8B030D-6E8A-4147-A177-3AD203B41FA5}">
                      <a16:colId xmlns:a16="http://schemas.microsoft.com/office/drawing/2014/main" val="20003"/>
                    </a:ext>
                  </a:extLst>
                </a:gridCol>
              </a:tblGrid>
              <a:tr h="382743">
                <a:tc>
                  <a:txBody>
                    <a:bodyPr/>
                    <a:lstStyle/>
                    <a:p>
                      <a:r>
                        <a:rPr lang="en-US" sz="1200" b="0" i="0" dirty="0">
                          <a:solidFill>
                            <a:srgbClr val="FFFFFF"/>
                          </a:solidFill>
                          <a:latin typeface="Open Sans" panose="020B0606030504020204" pitchFamily="34" charset="0"/>
                          <a:ea typeface="Open Sans" panose="020B0606030504020204" pitchFamily="34" charset="0"/>
                          <a:cs typeface="Open Sans" panose="020B0606030504020204" pitchFamily="34" charset="0"/>
                        </a:rPr>
                        <a:t>Title</a:t>
                      </a:r>
                    </a:p>
                  </a:txBody>
                  <a:tcPr marL="156051" marR="156051" marT="156051" marB="156051"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accent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a:solidFill>
                            <a:srgbClr val="FFFFFF"/>
                          </a:solidFill>
                          <a:latin typeface="Open Sans" panose="020B0606030504020204" pitchFamily="34" charset="0"/>
                          <a:ea typeface="Open Sans" panose="020B0606030504020204" pitchFamily="34" charset="0"/>
                          <a:cs typeface="Open Sans" panose="020B0606030504020204" pitchFamily="34" charset="0"/>
                        </a:rPr>
                        <a:t>Col</a:t>
                      </a:r>
                      <a:r>
                        <a:rPr lang="en-US" sz="1200" b="0" i="0" baseline="0" dirty="0">
                          <a:solidFill>
                            <a:srgbClr val="FFFFFF"/>
                          </a:solidFill>
                          <a:latin typeface="Open Sans" panose="020B0606030504020204" pitchFamily="34" charset="0"/>
                          <a:ea typeface="Open Sans" panose="020B0606030504020204" pitchFamily="34" charset="0"/>
                          <a:cs typeface="Open Sans" panose="020B0606030504020204" pitchFamily="34" charset="0"/>
                        </a:rPr>
                        <a:t> 1</a:t>
                      </a:r>
                      <a:endParaRPr lang="en-US" sz="1200" b="0" i="0"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txBody>
                  <a:tcPr marL="156051" marR="156051" marT="156051" marB="156051"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accent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a:solidFill>
                            <a:srgbClr val="FFFFFF"/>
                          </a:solidFill>
                          <a:latin typeface="Open Sans" panose="020B0606030504020204" pitchFamily="34" charset="0"/>
                          <a:ea typeface="Open Sans" panose="020B0606030504020204" pitchFamily="34" charset="0"/>
                          <a:cs typeface="Open Sans" panose="020B0606030504020204" pitchFamily="34" charset="0"/>
                        </a:rPr>
                        <a:t>Col</a:t>
                      </a:r>
                      <a:r>
                        <a:rPr lang="en-US" sz="1200" b="0" i="0" baseline="0" dirty="0">
                          <a:solidFill>
                            <a:srgbClr val="FFFFFF"/>
                          </a:solidFill>
                          <a:latin typeface="Open Sans" panose="020B0606030504020204" pitchFamily="34" charset="0"/>
                          <a:ea typeface="Open Sans" panose="020B0606030504020204" pitchFamily="34" charset="0"/>
                          <a:cs typeface="Open Sans" panose="020B0606030504020204" pitchFamily="34" charset="0"/>
                        </a:rPr>
                        <a:t> 2</a:t>
                      </a:r>
                      <a:endParaRPr lang="en-US" sz="1200" b="0" i="0"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txBody>
                  <a:tcPr marL="156051" marR="156051" marT="156051" marB="156051"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accent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a:solidFill>
                            <a:srgbClr val="FFFFFF"/>
                          </a:solidFill>
                          <a:latin typeface="Open Sans" panose="020B0606030504020204" pitchFamily="34" charset="0"/>
                          <a:ea typeface="Open Sans" panose="020B0606030504020204" pitchFamily="34" charset="0"/>
                          <a:cs typeface="Open Sans" panose="020B0606030504020204" pitchFamily="34" charset="0"/>
                        </a:rPr>
                        <a:t>Col</a:t>
                      </a:r>
                      <a:r>
                        <a:rPr lang="en-US" sz="1200" b="0" i="0" baseline="0" dirty="0">
                          <a:solidFill>
                            <a:srgbClr val="FFFFFF"/>
                          </a:solidFill>
                          <a:latin typeface="Open Sans" panose="020B0606030504020204" pitchFamily="34" charset="0"/>
                          <a:ea typeface="Open Sans" panose="020B0606030504020204" pitchFamily="34" charset="0"/>
                          <a:cs typeface="Open Sans" panose="020B0606030504020204" pitchFamily="34" charset="0"/>
                        </a:rPr>
                        <a:t> 3</a:t>
                      </a:r>
                      <a:endParaRPr lang="en-US" sz="1200" b="0" i="0"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txBody>
                  <a:tcPr marL="156051" marR="156051" marT="156051" marB="156051"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547722">
                <a:tc>
                  <a:txBody>
                    <a:bodyPr/>
                    <a:lstStyle/>
                    <a:p>
                      <a:pPr algn="l"/>
                      <a:r>
                        <a:rPr lang="en-US" sz="1200" b="0" i="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Subject</a:t>
                      </a:r>
                      <a:r>
                        <a:rPr lang="en-US" sz="1200" b="0" i="0" baseline="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1</a:t>
                      </a:r>
                      <a:endParaRPr lang="en-US" sz="1200" b="0" i="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txBody>
                  <a:tcPr marL="156051" marR="156051" marT="156051" marB="156051"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12</a:t>
                      </a:r>
                    </a:p>
                  </a:txBody>
                  <a:tcPr marL="156051" marR="156051" marT="156051" marB="156051"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tcPr>
                </a:tc>
                <a:tc>
                  <a:txBody>
                    <a:bodyPr/>
                    <a:lstStyle/>
                    <a:p>
                      <a:pPr algn="ctr"/>
                      <a:r>
                        <a:rPr lang="en-US" sz="1200" b="0" i="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13</a:t>
                      </a:r>
                    </a:p>
                  </a:txBody>
                  <a:tcPr marL="156051" marR="156051" marT="156051" marB="156051"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tcPr>
                </a:tc>
                <a:tc>
                  <a:txBody>
                    <a:bodyPr/>
                    <a:lstStyle/>
                    <a:p>
                      <a:pPr algn="ctr"/>
                      <a:r>
                        <a:rPr lang="en-US" sz="1200" b="0" i="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14</a:t>
                      </a:r>
                    </a:p>
                  </a:txBody>
                  <a:tcPr marL="156051" marR="156051" marT="156051" marB="156051"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tcPr>
                </a:tc>
                <a:extLst>
                  <a:ext uri="{0D108BD9-81ED-4DB2-BD59-A6C34878D82A}">
                    <a16:rowId xmlns:a16="http://schemas.microsoft.com/office/drawing/2014/main" val="10001"/>
                  </a:ext>
                </a:extLst>
              </a:tr>
              <a:tr h="547722">
                <a:tc>
                  <a:txBody>
                    <a:bodyPr/>
                    <a:lstStyle/>
                    <a:p>
                      <a:r>
                        <a:rPr lang="en-US" sz="1200" b="0" i="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Subject 2</a:t>
                      </a:r>
                    </a:p>
                  </a:txBody>
                  <a:tcPr marL="156051" marR="156051" marT="156051" marB="156051">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bg1">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12</a:t>
                      </a:r>
                    </a:p>
                  </a:txBody>
                  <a:tcPr marL="0" marR="0" marT="0" marB="0"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bg1">
                        <a:lumMod val="95000"/>
                      </a:schemeClr>
                    </a:solidFill>
                  </a:tcPr>
                </a:tc>
                <a:tc>
                  <a:txBody>
                    <a:bodyPr/>
                    <a:lstStyle/>
                    <a:p>
                      <a:pPr algn="ctr"/>
                      <a:r>
                        <a:rPr lang="en-US" sz="1200" b="0" i="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13</a:t>
                      </a:r>
                    </a:p>
                  </a:txBody>
                  <a:tcPr marL="156051" marR="156051" marT="156051" marB="156051"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bg1">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14</a:t>
                      </a:r>
                    </a:p>
                  </a:txBody>
                  <a:tcPr marL="156051" marR="156051" marT="156051" marB="156051"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547722">
                <a:tc>
                  <a:txBody>
                    <a:bodyPr/>
                    <a:lstStyle/>
                    <a:p>
                      <a:r>
                        <a:rPr lang="en-US" sz="1200" b="0" i="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Subject 3</a:t>
                      </a:r>
                    </a:p>
                  </a:txBody>
                  <a:tcPr marL="156051" marR="156051" marT="156051" marB="156051">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12</a:t>
                      </a:r>
                    </a:p>
                  </a:txBody>
                  <a:tcPr marL="0" marR="0" marT="0" marB="0"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tcPr>
                </a:tc>
                <a:tc>
                  <a:txBody>
                    <a:bodyPr/>
                    <a:lstStyle/>
                    <a:p>
                      <a:pPr algn="ctr"/>
                      <a:r>
                        <a:rPr lang="en-US" sz="1200" b="0" i="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13</a:t>
                      </a:r>
                    </a:p>
                  </a:txBody>
                  <a:tcPr marL="156051" marR="156051" marT="156051" marB="156051"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14</a:t>
                      </a:r>
                    </a:p>
                  </a:txBody>
                  <a:tcPr marL="156051" marR="156051" marT="156051" marB="156051"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tcPr>
                </a:tc>
                <a:extLst>
                  <a:ext uri="{0D108BD9-81ED-4DB2-BD59-A6C34878D82A}">
                    <a16:rowId xmlns:a16="http://schemas.microsoft.com/office/drawing/2014/main" val="10003"/>
                  </a:ext>
                </a:extLst>
              </a:tr>
              <a:tr h="547722">
                <a:tc>
                  <a:txBody>
                    <a:bodyPr/>
                    <a:lstStyle/>
                    <a:p>
                      <a:r>
                        <a:rPr lang="en-US" sz="1200" b="0" i="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Subject 4</a:t>
                      </a:r>
                    </a:p>
                  </a:txBody>
                  <a:tcPr marL="156051" marR="156051" marT="156051" marB="156051">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bg1">
                        <a:lumMod val="95000"/>
                      </a:schemeClr>
                    </a:solidFill>
                  </a:tcPr>
                </a:tc>
                <a:tc>
                  <a:txBody>
                    <a:bodyPr/>
                    <a:lstStyle/>
                    <a:p>
                      <a:pPr algn="ctr"/>
                      <a:r>
                        <a:rPr lang="en-US" sz="1200" b="0" i="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12</a:t>
                      </a:r>
                    </a:p>
                  </a:txBody>
                  <a:tcPr marL="0" marR="0" marT="0" marB="0"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bg1">
                        <a:lumMod val="95000"/>
                      </a:schemeClr>
                    </a:solidFill>
                  </a:tcPr>
                </a:tc>
                <a:tc>
                  <a:txBody>
                    <a:bodyPr/>
                    <a:lstStyle/>
                    <a:p>
                      <a:pPr algn="ctr"/>
                      <a:r>
                        <a:rPr lang="en-US" sz="1200" b="0" i="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13</a:t>
                      </a:r>
                    </a:p>
                  </a:txBody>
                  <a:tcPr marL="156051" marR="156051" marT="156051" marB="156051"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bg1">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14</a:t>
                      </a:r>
                    </a:p>
                  </a:txBody>
                  <a:tcPr marL="156051" marR="156051" marT="156051" marB="156051"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4117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dirty="0">
                          <a:solidFill>
                            <a:schemeClr val="bg1"/>
                          </a:solidFill>
                          <a:latin typeface="Open Sans" panose="020B0606030504020204" pitchFamily="34" charset="0"/>
                          <a:ea typeface="Open Sans" panose="020B0606030504020204" pitchFamily="34" charset="0"/>
                          <a:cs typeface="Open Sans" panose="020B0606030504020204" pitchFamily="34" charset="0"/>
                        </a:rPr>
                        <a:t>total</a:t>
                      </a:r>
                    </a:p>
                  </a:txBody>
                  <a:tcPr marL="167210" marR="167210" marT="167210" marB="167210">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a:solidFill>
                            <a:schemeClr val="bg1"/>
                          </a:solidFill>
                          <a:latin typeface="Open Sans" panose="020B0606030504020204" pitchFamily="34" charset="0"/>
                          <a:ea typeface="Open Sans" panose="020B0606030504020204" pitchFamily="34" charset="0"/>
                          <a:cs typeface="Open Sans" panose="020B0606030504020204" pitchFamily="34" charset="0"/>
                        </a:rPr>
                        <a:t>total</a:t>
                      </a:r>
                    </a:p>
                  </a:txBody>
                  <a:tcPr marL="0" marR="0" marT="0" marB="0"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a:solidFill>
                            <a:schemeClr val="bg1"/>
                          </a:solidFill>
                          <a:latin typeface="Open Sans" panose="020B0606030504020204" pitchFamily="34" charset="0"/>
                          <a:ea typeface="Open Sans" panose="020B0606030504020204" pitchFamily="34" charset="0"/>
                          <a:cs typeface="Open Sans" panose="020B0606030504020204" pitchFamily="34" charset="0"/>
                        </a:rPr>
                        <a:t>total</a:t>
                      </a:r>
                    </a:p>
                  </a:txBody>
                  <a:tcPr marL="167210" marR="167210" marT="167210" marB="167210"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a:solidFill>
                            <a:schemeClr val="bg1"/>
                          </a:solidFill>
                          <a:latin typeface="Open Sans" panose="020B0606030504020204" pitchFamily="34" charset="0"/>
                          <a:ea typeface="Open Sans" panose="020B0606030504020204" pitchFamily="34" charset="0"/>
                          <a:cs typeface="Open Sans" panose="020B0606030504020204" pitchFamily="34" charset="0"/>
                        </a:rPr>
                        <a:t>total</a:t>
                      </a:r>
                    </a:p>
                  </a:txBody>
                  <a:tcPr marL="0" marR="0" marT="0" marB="0"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752271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0E260-ED79-AD4F-A8F7-08B7F56971DC}"/>
              </a:ext>
            </a:extLst>
          </p:cNvPr>
          <p:cNvSpPr>
            <a:spLocks noGrp="1"/>
          </p:cNvSpPr>
          <p:nvPr>
            <p:ph type="title"/>
          </p:nvPr>
        </p:nvSpPr>
        <p:spPr/>
        <p:txBody>
          <a:bodyPr/>
          <a:lstStyle/>
          <a:p>
            <a:r>
              <a:rPr lang="en-US" dirty="0">
                <a:latin typeface="Filson Soft" pitchFamily="2" charset="77"/>
              </a:rPr>
              <a:t>Photo Half-Page</a:t>
            </a:r>
          </a:p>
        </p:txBody>
      </p:sp>
      <p:sp>
        <p:nvSpPr>
          <p:cNvPr id="3" name="Text Placeholder 2">
            <a:extLst>
              <a:ext uri="{FF2B5EF4-FFF2-40B4-BE49-F238E27FC236}">
                <a16:creationId xmlns:a16="http://schemas.microsoft.com/office/drawing/2014/main" id="{E28EE246-20D8-474A-A698-5AC84851CBA5}"/>
              </a:ext>
            </a:extLst>
          </p:cNvPr>
          <p:cNvSpPr>
            <a:spLocks noGrp="1"/>
          </p:cNvSpPr>
          <p:nvPr>
            <p:ph type="body" sz="quarter" idx="10"/>
          </p:nvPr>
        </p:nvSpPr>
        <p:spPr/>
        <p:txBody>
          <a:bodyPr/>
          <a:lstStyle/>
          <a:p>
            <a:pPr marL="0" indent="0">
              <a:lnSpc>
                <a:spcPct val="130000"/>
              </a:lnSpc>
              <a:buNone/>
            </a:pPr>
            <a:r>
              <a:rPr lang="en-GB" dirty="0"/>
              <a:t>Here is an example of how a photo page could be presented. The text area allows for a detailed caption or accompanying information. </a:t>
            </a:r>
            <a:br>
              <a:rPr lang="en-GB" dirty="0"/>
            </a:br>
            <a:br>
              <a:rPr lang="en-GB" dirty="0"/>
            </a:br>
            <a:r>
              <a:rPr lang="en-GB" dirty="0"/>
              <a:t>Portrait images will work best in this format but an image can be scaled and cropped by pressing the ‘Crop’ button after you import your chosen image (shown below).</a:t>
            </a:r>
          </a:p>
          <a:p>
            <a:pPr marL="0" indent="0">
              <a:buNone/>
            </a:pPr>
            <a:endParaRPr lang="en-GB" dirty="0"/>
          </a:p>
          <a:p>
            <a:pPr marL="0" indent="0">
              <a:buNone/>
            </a:pPr>
            <a:endParaRPr lang="en-GB" dirty="0"/>
          </a:p>
          <a:p>
            <a:pPr marL="0" indent="0">
              <a:buNone/>
            </a:pPr>
            <a:endParaRPr lang="en-GB" dirty="0"/>
          </a:p>
          <a:p>
            <a:pPr marL="0" indent="0">
              <a:buNone/>
            </a:pPr>
            <a:endParaRPr lang="en-US" dirty="0"/>
          </a:p>
        </p:txBody>
      </p:sp>
      <p:pic>
        <p:nvPicPr>
          <p:cNvPr id="12" name="Picture Placeholder 11">
            <a:extLst>
              <a:ext uri="{FF2B5EF4-FFF2-40B4-BE49-F238E27FC236}">
                <a16:creationId xmlns:a16="http://schemas.microsoft.com/office/drawing/2014/main" id="{33EAEBB5-A901-7A4C-BA35-634A527CB460}"/>
              </a:ext>
            </a:extLst>
          </p:cNvPr>
          <p:cNvPicPr>
            <a:picLocks noGrp="1" noChangeAspect="1"/>
          </p:cNvPicPr>
          <p:nvPr>
            <p:ph type="pic" sz="quarter" idx="11"/>
          </p:nvPr>
        </p:nvPicPr>
        <p:blipFill rotWithShape="1">
          <a:blip r:embed="rId2"/>
          <a:srcRect l="20262" r="20262"/>
          <a:stretch/>
        </p:blipFill>
        <p:spPr/>
      </p:pic>
      <p:pic>
        <p:nvPicPr>
          <p:cNvPr id="5" name="Picture 4">
            <a:extLst>
              <a:ext uri="{FF2B5EF4-FFF2-40B4-BE49-F238E27FC236}">
                <a16:creationId xmlns:a16="http://schemas.microsoft.com/office/drawing/2014/main" id="{95F30D65-9DB1-B446-BBA4-4398E50C288E}"/>
              </a:ext>
            </a:extLst>
          </p:cNvPr>
          <p:cNvPicPr>
            <a:picLocks noChangeAspect="1"/>
          </p:cNvPicPr>
          <p:nvPr/>
        </p:nvPicPr>
        <p:blipFill>
          <a:blip r:embed="rId3"/>
          <a:stretch>
            <a:fillRect/>
          </a:stretch>
        </p:blipFill>
        <p:spPr>
          <a:xfrm>
            <a:off x="6898872" y="3946085"/>
            <a:ext cx="533400" cy="482600"/>
          </a:xfrm>
          <a:prstGeom prst="rect">
            <a:avLst/>
          </a:prstGeom>
        </p:spPr>
      </p:pic>
    </p:spTree>
    <p:extLst>
      <p:ext uri="{BB962C8B-B14F-4D97-AF65-F5344CB8AC3E}">
        <p14:creationId xmlns:p14="http://schemas.microsoft.com/office/powerpoint/2010/main" val="4013387204"/>
      </p:ext>
    </p:extLst>
  </p:cSld>
  <p:clrMapOvr>
    <a:masterClrMapping/>
  </p:clrMapOvr>
</p:sld>
</file>

<file path=ppt/theme/theme1.xml><?xml version="1.0" encoding="utf-8"?>
<a:theme xmlns:a="http://schemas.openxmlformats.org/drawingml/2006/main" name="MSM Brand 2019">
  <a:themeElements>
    <a:clrScheme name="MSM Brand 1">
      <a:dk1>
        <a:srgbClr val="3C403C"/>
      </a:dk1>
      <a:lt1>
        <a:srgbClr val="FFFFFF"/>
      </a:lt1>
      <a:dk2>
        <a:srgbClr val="8B8C8B"/>
      </a:dk2>
      <a:lt2>
        <a:srgbClr val="F3F5F7"/>
      </a:lt2>
      <a:accent1>
        <a:srgbClr val="674186"/>
      </a:accent1>
      <a:accent2>
        <a:srgbClr val="BD479A"/>
      </a:accent2>
      <a:accent3>
        <a:srgbClr val="61C0C1"/>
      </a:accent3>
      <a:accent4>
        <a:srgbClr val="20385C"/>
      </a:accent4>
      <a:accent5>
        <a:srgbClr val="F3B790"/>
      </a:accent5>
      <a:accent6>
        <a:srgbClr val="E3C3D5"/>
      </a:accent6>
      <a:hlink>
        <a:srgbClr val="0070C9"/>
      </a:hlink>
      <a:folHlink>
        <a:srgbClr val="BD479A"/>
      </a:folHlink>
    </a:clrScheme>
    <a:fontScheme name="Test">
      <a:majorFont>
        <a:latin typeface="Filson Soft"/>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ct val="130000"/>
          </a:lnSpc>
          <a:defRPr sz="1200" dirty="0" smtClean="0">
            <a:latin typeface="Open Sans" panose="020B0606030504020204" pitchFamily="34" charset="0"/>
            <a:ea typeface="Open Sans" panose="020B0606030504020204" pitchFamily="34" charset="0"/>
            <a:cs typeface="Open Sans" panose="020B0606030504020204" pitchFamily="34" charset="0"/>
          </a:defRPr>
        </a:defPPr>
      </a:lstStyle>
    </a:txDef>
  </a:objectDefaults>
  <a:extraClrSchemeLst/>
  <a:extLst>
    <a:ext uri="{05A4C25C-085E-4340-85A3-A5531E510DB2}">
      <thm15:themeFamily xmlns:thm15="http://schemas.microsoft.com/office/thememl/2012/main" name="Presentation1" id="{5C0653F9-F43E-3F4F-8E28-CF6D050BFBF8}" vid="{3DF72D89-DA68-F74B-A90B-74E55427B25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MSM-2019-Template-16.9(2)</Template>
  <TotalTime>128</TotalTime>
  <Words>590</Words>
  <Application>Microsoft Macintosh PowerPoint</Application>
  <PresentationFormat>Widescreen</PresentationFormat>
  <Paragraphs>74</Paragraphs>
  <Slides>13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Calibri</vt:lpstr>
      <vt:lpstr>Filson Soft</vt:lpstr>
      <vt:lpstr>Filson Soft Book</vt:lpstr>
      <vt:lpstr>Filson Soft Medium</vt:lpstr>
      <vt:lpstr>Open Sans</vt:lpstr>
      <vt:lpstr>Open Sans Light</vt:lpstr>
      <vt:lpstr>Open Sans Semibold</vt:lpstr>
      <vt:lpstr>Quicksand Medium</vt:lpstr>
      <vt:lpstr>MSM Brand 2019</vt:lpstr>
      <vt:lpstr>PowerPoint Presentation</vt:lpstr>
      <vt:lpstr>PowerPoint Presentation</vt:lpstr>
      <vt:lpstr>Fonts</vt:lpstr>
      <vt:lpstr>Colours</vt:lpstr>
      <vt:lpstr>Graphs and Charts</vt:lpstr>
      <vt:lpstr>Graphs and Charts</vt:lpstr>
      <vt:lpstr>Graphs and Charts</vt:lpstr>
      <vt:lpstr>Tables</vt:lpstr>
      <vt:lpstr>Photo Half-Page</vt:lpstr>
      <vt:lpstr>PowerPoint Presentation</vt:lpstr>
      <vt:lpstr>PowerPoint Presentation</vt:lpstr>
      <vt:lpstr>PowerPoint Presentation</vt:lpstr>
      <vt:lpstr>Icons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Allen</dc:creator>
  <cp:lastModifiedBy>Nick Allen</cp:lastModifiedBy>
  <cp:revision>14</cp:revision>
  <dcterms:created xsi:type="dcterms:W3CDTF">2019-02-08T13:54:41Z</dcterms:created>
  <dcterms:modified xsi:type="dcterms:W3CDTF">2019-03-14T09:32:17Z</dcterms:modified>
</cp:coreProperties>
</file>